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8" r:id="rId2"/>
    <p:sldId id="265" r:id="rId3"/>
    <p:sldId id="259" r:id="rId4"/>
    <p:sldId id="285" r:id="rId5"/>
    <p:sldId id="289" r:id="rId6"/>
    <p:sldId id="290" r:id="rId7"/>
    <p:sldId id="291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>
        <p:scale>
          <a:sx n="150" d="100"/>
          <a:sy n="150" d="100"/>
        </p:scale>
        <p:origin x="39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10400-0717-4EFD-8B48-A420AEE0252E}" type="datetimeFigureOut">
              <a:rPr kumimoji="1" lang="ja-JP" altLang="en-US" smtClean="0"/>
              <a:t>2021/10/23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E38C1-AFC7-4605-B6C8-0E12A2FD90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70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 flipV="1">
            <a:off x="0" y="3437468"/>
            <a:ext cx="12192000" cy="34205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kumimoji="1" lang="ja-JP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1643" y="3437467"/>
            <a:ext cx="8985956" cy="1935163"/>
          </a:xfrm>
        </p:spPr>
        <p:txBody>
          <a:bodyPr anchor="ctr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1643" y="5638800"/>
            <a:ext cx="8376357" cy="101414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8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10515600" cy="500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697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287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9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767443"/>
            <a:ext cx="12192000" cy="565555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202238" y="-12445"/>
            <a:ext cx="1989763" cy="763559"/>
          </a:xfrm>
          <a:prstGeom prst="rect">
            <a:avLst/>
          </a:prstGeom>
          <a:solidFill>
            <a:schemeClr val="bg1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投影限り</a:t>
            </a:r>
          </a:p>
        </p:txBody>
      </p:sp>
    </p:spTree>
    <p:extLst>
      <p:ext uri="{BB962C8B-B14F-4D97-AF65-F5344CB8AC3E}">
        <p14:creationId xmlns:p14="http://schemas.microsoft.com/office/powerpoint/2010/main" val="31026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4847347"/>
            <a:ext cx="12192000" cy="73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0397447" y="6000108"/>
            <a:ext cx="1794553" cy="857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End</a:t>
            </a:r>
            <a:endParaRPr kumimoji="1" lang="ja-JP" altLang="en-US" sz="4400" dirty="0">
              <a:solidFill>
                <a:srgbClr val="00206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43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561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936F1-1657-4947-9586-A7B0DC085A9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252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4" r:id="rId4"/>
    <p:sldLayoutId id="2147483671" r:id="rId5"/>
    <p:sldLayoutId id="2147483673" r:id="rId6"/>
    <p:sldLayoutId id="214748367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hyperlink" Target="http://r113.sakura.ne.jp/p/hasshahyo/index.htm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285750" y="3437467"/>
            <a:ext cx="11854543" cy="2798233"/>
          </a:xfrm>
        </p:spPr>
        <p:txBody>
          <a:bodyPr/>
          <a:lstStyle/>
          <a:p>
            <a:r>
              <a:rPr lang="ja-JP" altLang="en-US" dirty="0"/>
              <a:t>概念モデリング</a:t>
            </a:r>
            <a:br>
              <a:rPr lang="en-US" altLang="ja-JP" dirty="0"/>
            </a:br>
            <a:r>
              <a:rPr lang="ja-JP" altLang="en-US" dirty="0"/>
              <a:t>　思考系</a:t>
            </a:r>
            <a:r>
              <a:rPr lang="en-US" altLang="ja-JP" dirty="0"/>
              <a:t>UML</a:t>
            </a:r>
            <a:r>
              <a:rPr lang="ja-JP" altLang="en-US" dirty="0"/>
              <a:t>モデリングエクササイズ</a:t>
            </a:r>
            <a:br>
              <a:rPr lang="en-US" altLang="ja-JP" dirty="0"/>
            </a:br>
            <a:r>
              <a:rPr lang="ja-JP" altLang="en-US" dirty="0"/>
              <a:t>　演習</a:t>
            </a:r>
            <a:r>
              <a:rPr lang="en-US" altLang="ja-JP" dirty="0"/>
              <a:t>7</a:t>
            </a:r>
            <a:r>
              <a:rPr lang="ja-JP" altLang="en-US" dirty="0"/>
              <a:t>「新幹線の停車駅」をモデル化する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3" name="オーディオ 2">
            <a:hlinkClick r:id="" action="ppaction://media"/>
            <a:extLst>
              <a:ext uri="{FF2B5EF4-FFF2-40B4-BE49-F238E27FC236}">
                <a16:creationId xmlns:a16="http://schemas.microsoft.com/office/drawing/2014/main" id="{6F207D5C-CDC8-45B6-B4BA-14D9207AB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2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3"/>
    </mc:Choice>
    <mc:Fallback>
      <p:transition spd="slow" advTm="3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7D9BD6-4F48-4A78-88F3-4DE1B537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題材書籍の紹介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603F2-AC92-4E02-B297-913B13BA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692" y="959501"/>
            <a:ext cx="7419108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思考系</a:t>
            </a:r>
            <a:r>
              <a:rPr kumimoji="1" lang="en-US" altLang="ja-JP" dirty="0"/>
              <a:t>UML</a:t>
            </a:r>
            <a:r>
              <a:rPr kumimoji="1" lang="ja-JP" altLang="en-US" dirty="0"/>
              <a:t>モデリング即効エクササイズ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―</a:t>
            </a:r>
            <a:r>
              <a:rPr kumimoji="1" lang="ja-JP" altLang="en-US" dirty="0"/>
              <a:t>モデ力を鍛える</a:t>
            </a:r>
            <a:r>
              <a:rPr kumimoji="1" lang="en-US" altLang="ja-JP" dirty="0"/>
              <a:t>13</a:t>
            </a:r>
            <a:r>
              <a:rPr kumimoji="1" lang="ja-JP" altLang="en-US" dirty="0"/>
              <a:t>の自主トレメニュー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sz="2400" dirty="0"/>
              <a:t>出版社 ‏ </a:t>
            </a:r>
            <a:r>
              <a:rPr kumimoji="1" lang="en-US" altLang="ja-JP" sz="2400" dirty="0"/>
              <a:t>: ‎ </a:t>
            </a:r>
            <a:r>
              <a:rPr kumimoji="1" lang="ja-JP" altLang="en-US" sz="2400" dirty="0"/>
              <a:t>翔泳社 </a:t>
            </a:r>
            <a:r>
              <a:rPr kumimoji="1" lang="en-US" altLang="ja-JP" sz="2400" dirty="0"/>
              <a:t>(2004/7/1)</a:t>
            </a:r>
          </a:p>
          <a:p>
            <a:pPr marL="0" indent="0">
              <a:buNone/>
            </a:pPr>
            <a:r>
              <a:rPr kumimoji="1" lang="en-US" altLang="ja-JP" sz="2400" dirty="0"/>
              <a:t>ISBN-13 ‏ : ‎ 978-4798107127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8673CA-4415-4EC2-BE7A-A77E24F6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36" y="959501"/>
            <a:ext cx="3319392" cy="4665444"/>
          </a:xfrm>
          <a:prstGeom prst="rect">
            <a:avLst/>
          </a:prstGeom>
        </p:spPr>
      </p:pic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E7AB3309-358B-42D9-8A0E-3881A1BF80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6"/>
    </mc:Choice>
    <mc:Fallback>
      <p:transition spd="slow" advTm="5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</a:t>
            </a:r>
            <a:r>
              <a:rPr lang="en-US" altLang="ja-JP" dirty="0"/>
              <a:t>7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B27EF6-4E98-40D1-89A8-BFA078B6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153"/>
            <a:ext cx="10515600" cy="5245331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「新幹線の停車駅」をモデル化する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ja-JP" altLang="en-US" sz="4800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C3329119-BCBA-4A33-AF80-F57D65A72C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5"/>
    </mc:Choice>
    <mc:Fallback>
      <p:transition spd="slow" advTm="1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DC22A3-F3EE-4A50-979A-BBC8101D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状況理解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5793C-8B17-4C9B-B0D7-2A993F2F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33" y="959501"/>
            <a:ext cx="10612967" cy="1440799"/>
          </a:xfrm>
        </p:spPr>
        <p:txBody>
          <a:bodyPr>
            <a:noAutofit/>
          </a:bodyPr>
          <a:lstStyle/>
          <a:p>
            <a:r>
              <a:rPr lang="ja-JP" altLang="en-US" dirty="0"/>
              <a:t>新幹線は便によって、</a:t>
            </a:r>
            <a:br>
              <a:rPr lang="en-US" altLang="ja-JP" dirty="0"/>
            </a:br>
            <a:r>
              <a:rPr lang="ja-JP" altLang="en-US" dirty="0"/>
              <a:t>どこの駅に何時に停車</a:t>
            </a:r>
            <a:r>
              <a:rPr lang="en-US" altLang="ja-JP" dirty="0"/>
              <a:t>/</a:t>
            </a:r>
            <a:r>
              <a:rPr lang="ja-JP" altLang="en-US" dirty="0"/>
              <a:t>出発するか決まっている</a:t>
            </a:r>
            <a:endParaRPr lang="en-US" altLang="ja-JP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8425966-3A47-4DF8-80CC-BBAB81D82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869" y="5225581"/>
            <a:ext cx="1710052" cy="6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6532F30-825F-4C56-A2B3-320A9D4C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215" y="5276162"/>
            <a:ext cx="1465390" cy="5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大きな駅のイラスト">
            <a:extLst>
              <a:ext uri="{FF2B5EF4-FFF2-40B4-BE49-F238E27FC236}">
                <a16:creationId xmlns:a16="http://schemas.microsoft.com/office/drawing/2014/main" id="{4E212CE6-4687-49A7-A922-35E53E74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62" y="3606913"/>
            <a:ext cx="1511255" cy="140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293A3E2C-C052-41BA-96C7-71A149F2D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15" y="5276162"/>
            <a:ext cx="1465390" cy="5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大きな駅のイラスト">
            <a:extLst>
              <a:ext uri="{FF2B5EF4-FFF2-40B4-BE49-F238E27FC236}">
                <a16:creationId xmlns:a16="http://schemas.microsoft.com/office/drawing/2014/main" id="{8B221632-E294-41FF-BC31-6D3F9D786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273" y="3606913"/>
            <a:ext cx="1511255" cy="140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大きな駅のイラスト">
            <a:extLst>
              <a:ext uri="{FF2B5EF4-FFF2-40B4-BE49-F238E27FC236}">
                <a16:creationId xmlns:a16="http://schemas.microsoft.com/office/drawing/2014/main" id="{D1073BD5-483B-43C9-9091-164754B4B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948" y="3606913"/>
            <a:ext cx="1511255" cy="140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12A7649-C9AA-4D6B-BF56-F519A99FB088}"/>
              </a:ext>
            </a:extLst>
          </p:cNvPr>
          <p:cNvSpPr txBox="1"/>
          <p:nvPr/>
        </p:nvSpPr>
        <p:spPr>
          <a:xfrm>
            <a:off x="4962531" y="2802467"/>
            <a:ext cx="1308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名古屋</a:t>
            </a:r>
            <a:r>
              <a:rPr kumimoji="1" lang="ja-JP" altLang="en-US" dirty="0"/>
              <a:t>駅</a:t>
            </a:r>
            <a:endParaRPr kumimoji="1" lang="en-US" altLang="ja-JP" dirty="0"/>
          </a:p>
          <a:p>
            <a:r>
              <a:rPr lang="ja-JP" altLang="en-US" dirty="0"/>
              <a:t>・到着：</a:t>
            </a:r>
            <a:r>
              <a:rPr lang="en-US" altLang="ja-JP" dirty="0"/>
              <a:t>8:39</a:t>
            </a:r>
            <a:br>
              <a:rPr lang="en-US" altLang="ja-JP" dirty="0"/>
            </a:br>
            <a:r>
              <a:rPr lang="ja-JP" altLang="en-US" dirty="0"/>
              <a:t>・出発：</a:t>
            </a:r>
            <a:r>
              <a:rPr lang="en-US" altLang="ja-JP" dirty="0"/>
              <a:t>8:41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F57F10-5B35-47B1-A60F-61D37BD16BAE}"/>
              </a:ext>
            </a:extLst>
          </p:cNvPr>
          <p:cNvSpPr txBox="1"/>
          <p:nvPr/>
        </p:nvSpPr>
        <p:spPr>
          <a:xfrm>
            <a:off x="9839278" y="2802467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東京駅</a:t>
            </a:r>
            <a:endParaRPr kumimoji="1" lang="en-US" altLang="ja-JP" dirty="0"/>
          </a:p>
          <a:p>
            <a:r>
              <a:rPr lang="ja-JP" altLang="en-US" dirty="0"/>
              <a:t>・出発：</a:t>
            </a:r>
            <a:r>
              <a:rPr lang="en-US" altLang="ja-JP" dirty="0"/>
              <a:t>7:00</a:t>
            </a:r>
            <a:endParaRPr kumimoji="1" lang="en-US" altLang="ja-JP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FA9DDF3-C96E-4FF1-96C0-81400E8D5C56}"/>
              </a:ext>
            </a:extLst>
          </p:cNvPr>
          <p:cNvSpPr txBox="1"/>
          <p:nvPr/>
        </p:nvSpPr>
        <p:spPr>
          <a:xfrm>
            <a:off x="7001339" y="2802467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新横浜駅</a:t>
            </a:r>
            <a:endParaRPr kumimoji="1" lang="en-US" altLang="ja-JP" dirty="0"/>
          </a:p>
          <a:p>
            <a:r>
              <a:rPr lang="ja-JP" altLang="en-US" dirty="0"/>
              <a:t>・出発：</a:t>
            </a:r>
            <a:r>
              <a:rPr lang="en-US" altLang="ja-JP" dirty="0"/>
              <a:t>7:18</a:t>
            </a:r>
            <a:endParaRPr kumimoji="1" lang="en-US" altLang="ja-JP" dirty="0"/>
          </a:p>
        </p:txBody>
      </p:sp>
      <p:pic>
        <p:nvPicPr>
          <p:cNvPr id="21" name="Picture 10" descr="大きな駅のイラスト">
            <a:extLst>
              <a:ext uri="{FF2B5EF4-FFF2-40B4-BE49-F238E27FC236}">
                <a16:creationId xmlns:a16="http://schemas.microsoft.com/office/drawing/2014/main" id="{B9F27FD0-BDEE-49CC-B4E3-98C221076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577" y="3606913"/>
            <a:ext cx="1511255" cy="140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193B91E-0E43-425E-8BD0-22DD8D30DA2A}"/>
              </a:ext>
            </a:extLst>
          </p:cNvPr>
          <p:cNvSpPr txBox="1"/>
          <p:nvPr/>
        </p:nvSpPr>
        <p:spPr>
          <a:xfrm>
            <a:off x="8455577" y="2802467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品川駅</a:t>
            </a:r>
            <a:endParaRPr kumimoji="1" lang="en-US" altLang="ja-JP" dirty="0"/>
          </a:p>
          <a:p>
            <a:r>
              <a:rPr lang="ja-JP" altLang="en-US" dirty="0"/>
              <a:t>・出発：</a:t>
            </a:r>
            <a:r>
              <a:rPr lang="en-US" altLang="ja-JP" dirty="0"/>
              <a:t>7:07</a:t>
            </a:r>
            <a:endParaRPr kumimoji="1" lang="en-US" altLang="ja-JP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47FC8D06-C494-4397-9F66-37049958BF4E}"/>
              </a:ext>
            </a:extLst>
          </p:cNvPr>
          <p:cNvSpPr txBox="1"/>
          <p:nvPr/>
        </p:nvSpPr>
        <p:spPr>
          <a:xfrm>
            <a:off x="7386738" y="5792569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のぞみ </a:t>
            </a:r>
            <a:r>
              <a:rPr kumimoji="1" lang="en-US" altLang="ja-JP" dirty="0"/>
              <a:t>203</a:t>
            </a:r>
            <a:r>
              <a:rPr kumimoji="1" lang="ja-JP" altLang="en-US" dirty="0"/>
              <a:t>号</a:t>
            </a:r>
            <a:endParaRPr kumimoji="1" lang="en-US" altLang="ja-JP" dirty="0"/>
          </a:p>
          <a:p>
            <a:r>
              <a:rPr lang="ja-JP" altLang="en-US" dirty="0"/>
              <a:t>東京発・新大阪行き</a:t>
            </a:r>
            <a:endParaRPr kumimoji="1" lang="en-US" altLang="ja-JP" dirty="0"/>
          </a:p>
        </p:txBody>
      </p:sp>
      <p:pic>
        <p:nvPicPr>
          <p:cNvPr id="24" name="Picture 10" descr="大きな駅のイラスト">
            <a:extLst>
              <a:ext uri="{FF2B5EF4-FFF2-40B4-BE49-F238E27FC236}">
                <a16:creationId xmlns:a16="http://schemas.microsoft.com/office/drawing/2014/main" id="{5C2FC7E1-0B78-4701-B028-0891414A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117" y="3606913"/>
            <a:ext cx="1511255" cy="140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FA2DD5B-C259-4D25-B36C-3714E4510C00}"/>
              </a:ext>
            </a:extLst>
          </p:cNvPr>
          <p:cNvSpPr txBox="1"/>
          <p:nvPr/>
        </p:nvSpPr>
        <p:spPr>
          <a:xfrm>
            <a:off x="2575375" y="2802467"/>
            <a:ext cx="1313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京都</a:t>
            </a:r>
            <a:r>
              <a:rPr kumimoji="1" lang="ja-JP" altLang="en-US" dirty="0"/>
              <a:t>駅</a:t>
            </a:r>
            <a:endParaRPr kumimoji="1" lang="en-US" altLang="ja-JP" dirty="0"/>
          </a:p>
          <a:p>
            <a:r>
              <a:rPr lang="ja-JP" altLang="en-US" dirty="0"/>
              <a:t>・到着</a:t>
            </a:r>
            <a:r>
              <a:rPr lang="en-US" altLang="ja-JP" dirty="0"/>
              <a:t>/</a:t>
            </a:r>
            <a:r>
              <a:rPr lang="ja-JP" altLang="en-US" dirty="0"/>
              <a:t>出発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 dirty="0"/>
              <a:t>：</a:t>
            </a:r>
            <a:r>
              <a:rPr lang="en-US" altLang="ja-JP" dirty="0"/>
              <a:t>9:16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DD09D9F-AC6D-498E-A7D2-D46440109EE7}"/>
              </a:ext>
            </a:extLst>
          </p:cNvPr>
          <p:cNvSpPr txBox="1"/>
          <p:nvPr/>
        </p:nvSpPr>
        <p:spPr>
          <a:xfrm>
            <a:off x="599576" y="2802467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新大阪駅</a:t>
            </a:r>
            <a:endParaRPr kumimoji="1" lang="en-US" altLang="ja-JP" dirty="0"/>
          </a:p>
          <a:p>
            <a:r>
              <a:rPr lang="ja-JP" altLang="en-US" dirty="0"/>
              <a:t>・到着：</a:t>
            </a:r>
            <a:r>
              <a:rPr lang="en-US" altLang="ja-JP" dirty="0"/>
              <a:t>9:30</a:t>
            </a:r>
          </a:p>
        </p:txBody>
      </p:sp>
      <p:pic>
        <p:nvPicPr>
          <p:cNvPr id="27" name="Picture 10" descr="大きな駅のイラスト">
            <a:extLst>
              <a:ext uri="{FF2B5EF4-FFF2-40B4-BE49-F238E27FC236}">
                <a16:creationId xmlns:a16="http://schemas.microsoft.com/office/drawing/2014/main" id="{EA82EAD1-ACAE-42F4-91DE-2FC7F30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042" y="3606913"/>
            <a:ext cx="1511255" cy="140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オーディオ 11">
            <a:hlinkClick r:id="" action="ppaction://media"/>
            <a:extLst>
              <a:ext uri="{FF2B5EF4-FFF2-40B4-BE49-F238E27FC236}">
                <a16:creationId xmlns:a16="http://schemas.microsoft.com/office/drawing/2014/main" id="{B163CADD-62A0-49E5-8D9E-2EA5B49F1E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6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33"/>
    </mc:Choice>
    <mc:Fallback>
      <p:transition spd="slow" advTm="35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475" x="4487863" y="6808788"/>
          <p14:tracePt t="21479" x="4498975" y="6775450"/>
          <p14:tracePt t="21490" x="4510088" y="6734175"/>
          <p14:tracePt t="21497" x="4518025" y="6704013"/>
          <p14:tracePt t="21506" x="4521200" y="6673850"/>
          <p14:tracePt t="21513" x="4529138" y="6640513"/>
          <p14:tracePt t="21521" x="4533900" y="6618288"/>
          <p14:tracePt t="21530" x="4537075" y="6592888"/>
          <p14:tracePt t="21537" x="4537075" y="6577013"/>
          <p14:tracePt t="21546" x="4540250" y="6562725"/>
          <p14:tracePt t="21554" x="4545013" y="6551613"/>
          <p14:tracePt t="21562" x="4548188" y="6546850"/>
          <p14:tracePt t="21570" x="4548188" y="6540500"/>
          <p14:tracePt t="21585" x="4548188" y="6535738"/>
          <p14:tracePt t="21594" x="4548188" y="6527800"/>
          <p14:tracePt t="21602" x="4548188" y="6524625"/>
          <p14:tracePt t="21610" x="4548188" y="6521450"/>
          <p14:tracePt t="21617" x="4548188" y="6516688"/>
          <p14:tracePt t="21626" x="4551363" y="6513513"/>
          <p14:tracePt t="21634" x="4551363" y="6505575"/>
          <p14:tracePt t="21642" x="4556125" y="6502400"/>
          <p14:tracePt t="21651" x="4562475" y="6494463"/>
          <p14:tracePt t="21658" x="4567238" y="6491288"/>
          <p14:tracePt t="21665" x="4573588" y="6483350"/>
          <p14:tracePt t="21674" x="4586288" y="6483350"/>
          <p14:tracePt t="21682" x="4600575" y="6480175"/>
          <p14:tracePt t="21690" x="4614863" y="6480175"/>
          <p14:tracePt t="21698" x="4630738" y="6475413"/>
          <p14:tracePt t="21706" x="4641850" y="6475413"/>
          <p14:tracePt t="21714" x="4656138" y="6472238"/>
          <p14:tracePt t="21722" x="4672013" y="6472238"/>
          <p14:tracePt t="21730" x="4691063" y="6469063"/>
          <p14:tracePt t="21738" x="4705350" y="6469063"/>
          <p14:tracePt t="21746" x="4735513" y="6469063"/>
          <p14:tracePt t="21754" x="4765675" y="6469063"/>
          <p14:tracePt t="21762" x="4795838" y="6469063"/>
          <p14:tracePt t="21770" x="4837113" y="6469063"/>
          <p14:tracePt t="21778" x="4873625" y="6469063"/>
          <p14:tracePt t="21788" x="4933950" y="6469063"/>
          <p14:tracePt t="21796" x="4997450" y="6469063"/>
          <p14:tracePt t="21804" x="5072063" y="6469063"/>
          <p14:tracePt t="21812" x="5176838" y="6469063"/>
          <p14:tracePt t="21820" x="5281613" y="6469063"/>
          <p14:tracePt t="21828" x="5419725" y="6469063"/>
          <p14:tracePt t="21836" x="5576888" y="6464300"/>
          <p14:tracePt t="21844" x="5746750" y="6464300"/>
          <p14:tracePt t="21851" x="5932488" y="6453188"/>
          <p14:tracePt t="21859" x="6146800" y="6453188"/>
          <p14:tracePt t="21868" x="6375400" y="6442075"/>
          <p14:tracePt t="21902" x="6831013" y="6419850"/>
          <p14:tracePt t="21908" x="6846888" y="6419850"/>
          <p14:tracePt t="21916" x="6853238" y="6419850"/>
          <p14:tracePt t="22038" x="6850063" y="6419850"/>
          <p14:tracePt t="22044" x="6824663" y="6411913"/>
          <p14:tracePt t="22054" x="6797675" y="6405563"/>
          <p14:tracePt t="22060" x="6789738" y="6400800"/>
          <p14:tracePt t="22070" x="6786563" y="6400800"/>
          <p14:tracePt t="22086" x="6789738" y="6397625"/>
          <p14:tracePt t="22094" x="6794500" y="6397625"/>
          <p14:tracePt t="22110" x="6797675" y="6397625"/>
          <p14:tracePt t="22126" x="6808788" y="6397625"/>
          <p14:tracePt t="22134" x="6827838" y="6400800"/>
          <p14:tracePt t="22142" x="6850063" y="6400800"/>
          <p14:tracePt t="22151" x="6888163" y="6400800"/>
          <p14:tracePt t="22158" x="6921500" y="6400800"/>
          <p14:tracePt t="22166" x="6951663" y="6397625"/>
          <p14:tracePt t="22174" x="6973888" y="6397625"/>
          <p14:tracePt t="22182" x="6985000" y="6389688"/>
          <p14:tracePt t="22190" x="7004050" y="6386513"/>
          <p14:tracePt t="22198" x="7015163" y="6383338"/>
          <p14:tracePt t="22206" x="7034213" y="6378575"/>
          <p14:tracePt t="22214" x="7078663" y="6375400"/>
          <p14:tracePt t="22222" x="7138988" y="6359525"/>
          <p14:tracePt t="22230" x="7216775" y="6348413"/>
          <p14:tracePt t="22238" x="7291388" y="6342063"/>
          <p14:tracePt t="22246" x="7378700" y="6323013"/>
          <p14:tracePt t="22254" x="7453313" y="6315075"/>
          <p14:tracePt t="22262" x="7513638" y="6303963"/>
          <p14:tracePt t="22270" x="7572375" y="6296025"/>
          <p14:tracePt t="22278" x="7610475" y="6292850"/>
          <p14:tracePt t="22286" x="7651750" y="6284913"/>
          <p14:tracePt t="22294" x="7673975" y="6284913"/>
          <p14:tracePt t="22302" x="7681913" y="6284913"/>
          <p14:tracePt t="22310" x="7685088" y="6284913"/>
          <p14:tracePt t="22336" x="7685088" y="6289675"/>
          <p14:tracePt t="22342" x="7677150" y="6289675"/>
          <p14:tracePt t="22352" x="7666038" y="6289675"/>
          <p14:tracePt t="22360" x="7651750" y="6292850"/>
          <p14:tracePt t="22368" x="7629525" y="6292850"/>
          <p14:tracePt t="22376" x="7613650" y="6296025"/>
          <p14:tracePt t="22384" x="7594600" y="6296025"/>
          <p14:tracePt t="22391" x="7580313" y="6303963"/>
          <p14:tracePt t="22400" x="7569200" y="6303963"/>
          <p14:tracePt t="22408" x="7561263" y="6303963"/>
          <p14:tracePt t="22416" x="7553325" y="6307138"/>
          <p14:tracePt t="22424" x="7546975" y="6307138"/>
          <p14:tracePt t="22432" x="7542213" y="6307138"/>
          <p14:tracePt t="22440" x="7539038" y="6307138"/>
          <p14:tracePt t="22520" x="7546975" y="6307138"/>
          <p14:tracePt t="22528" x="7553325" y="6311900"/>
          <p14:tracePt t="22536" x="7569200" y="6311900"/>
          <p14:tracePt t="22544" x="7591425" y="6311900"/>
          <p14:tracePt t="22552" x="7610475" y="6318250"/>
          <p14:tracePt t="22560" x="7621588" y="6323013"/>
          <p14:tracePt t="22567" x="7640638" y="6323013"/>
          <p14:tracePt t="22576" x="7651750" y="6326188"/>
          <p14:tracePt t="22584" x="7662863" y="6326188"/>
          <p14:tracePt t="22592" x="7670800" y="6330950"/>
          <p14:tracePt t="22600" x="7677150" y="6330950"/>
          <p14:tracePt t="22607" x="7681913" y="6334125"/>
          <p14:tracePt t="22624" x="7681913" y="6337300"/>
          <p14:tracePt t="22640" x="7677150" y="6342063"/>
          <p14:tracePt t="22651" x="7670800" y="6342063"/>
          <p14:tracePt t="22658" x="7666038" y="6342063"/>
          <p14:tracePt t="22666" x="7662863" y="6345238"/>
          <p14:tracePt t="22674" x="7646988" y="6345238"/>
          <p14:tracePt t="22682" x="7635875" y="6345238"/>
          <p14:tracePt t="22690" x="7621588" y="6345238"/>
          <p14:tracePt t="22698" x="7602538" y="6345238"/>
          <p14:tracePt t="22706" x="7591425" y="6345238"/>
          <p14:tracePt t="22714" x="7580313" y="6345238"/>
          <p14:tracePt t="22722" x="7569200" y="6345238"/>
          <p14:tracePt t="22730" x="7558088" y="6342063"/>
          <p14:tracePt t="22738" x="7546975" y="6337300"/>
          <p14:tracePt t="22746" x="7535863" y="6330950"/>
          <p14:tracePt t="22754" x="7519988" y="6323013"/>
          <p14:tracePt t="22762" x="7505700" y="6311900"/>
          <p14:tracePt t="22770" x="7489825" y="6303963"/>
          <p14:tracePt t="22778" x="7478713" y="6296025"/>
          <p14:tracePt t="22786" x="7459663" y="6281738"/>
          <p14:tracePt t="22794" x="7448550" y="6273800"/>
          <p14:tracePt t="22802" x="7434263" y="6262688"/>
          <p14:tracePt t="22810" x="7423150" y="6251575"/>
          <p14:tracePt t="22818" x="7415213" y="6243638"/>
          <p14:tracePt t="22825" x="7412038" y="6240463"/>
          <p14:tracePt t="22834" x="7412038" y="6237288"/>
          <p14:tracePt t="22842" x="7415213" y="6232525"/>
          <p14:tracePt t="22851" x="7415213" y="6229350"/>
          <p14:tracePt t="22858" x="7423150" y="6229350"/>
          <p14:tracePt t="22884" x="7442200" y="6224588"/>
          <p14:tracePt t="22890" x="7448550" y="6221413"/>
          <p14:tracePt t="22900" x="7459663" y="6221413"/>
          <p14:tracePt t="22906" x="7483475" y="6221413"/>
          <p14:tracePt t="22916" x="7505700" y="6221413"/>
          <p14:tracePt t="22924" x="7531100" y="6221413"/>
          <p14:tracePt t="22932" x="7561263" y="6221413"/>
          <p14:tracePt t="22940" x="7577138" y="6221413"/>
          <p14:tracePt t="22948" x="7599363" y="6221413"/>
          <p14:tracePt t="22956" x="7618413" y="6221413"/>
          <p14:tracePt t="22964" x="7640638" y="6221413"/>
          <p14:tracePt t="22972" x="7670800" y="6224588"/>
          <p14:tracePt t="22980" x="7723188" y="6232525"/>
          <p14:tracePt t="22988" x="7781925" y="6232525"/>
          <p14:tracePt t="22996" x="7864475" y="6232525"/>
          <p14:tracePt t="23004" x="7939088" y="6232525"/>
          <p14:tracePt t="23012" x="8013700" y="6229350"/>
          <p14:tracePt t="23020" x="8089900" y="6224588"/>
          <p14:tracePt t="23027" x="8148638" y="6224588"/>
          <p14:tracePt t="23035" x="8201025" y="6224588"/>
          <p14:tracePt t="23044" x="8231188" y="6224588"/>
          <p14:tracePt t="23052" x="8261350" y="6224588"/>
          <p14:tracePt t="23060" x="8280400" y="6224588"/>
          <p14:tracePt t="23067" x="8294688" y="6229350"/>
          <p14:tracePt t="23076" x="8310563" y="6232525"/>
          <p14:tracePt t="23084" x="8316913" y="6237288"/>
          <p14:tracePt t="23092" x="8321675" y="6243638"/>
          <p14:tracePt t="23101" x="8321675" y="6248400"/>
          <p14:tracePt t="23108" x="8313738" y="6251575"/>
          <p14:tracePt t="23116" x="8305800" y="6259513"/>
          <p14:tracePt t="23124" x="8294688" y="6265863"/>
          <p14:tracePt t="23132" x="8288338" y="6270625"/>
          <p14:tracePt t="23140" x="8277225" y="6273800"/>
          <p14:tracePt t="23148" x="8277225" y="6276975"/>
          <p14:tracePt t="23156" x="8277225" y="6281738"/>
          <p14:tracePt t="23164" x="8277225" y="6284913"/>
          <p14:tracePt t="23172" x="8277225" y="6289675"/>
          <p14:tracePt t="23182" x="8277225" y="6292850"/>
          <p14:tracePt t="23188" x="8288338" y="6296025"/>
          <p14:tracePt t="23198" x="8291513" y="6296025"/>
          <p14:tracePt t="23206" x="8299450" y="6296025"/>
          <p14:tracePt t="23214" x="8305800" y="6300788"/>
          <p14:tracePt t="23222" x="8313738" y="6300788"/>
          <p14:tracePt t="23229" x="8316913" y="6300788"/>
          <p14:tracePt t="23238" x="8316913" y="6303963"/>
          <p14:tracePt t="23246" x="8316913" y="6307138"/>
          <p14:tracePt t="23254" x="8313738" y="6311900"/>
          <p14:tracePt t="23262" x="8305800" y="6318250"/>
          <p14:tracePt t="23270" x="8291513" y="6323013"/>
          <p14:tracePt t="23278" x="8280400" y="6334125"/>
          <p14:tracePt t="23285" x="8261350" y="6337300"/>
          <p14:tracePt t="23294" x="8235950" y="6342063"/>
          <p14:tracePt t="23302" x="8224838" y="6345238"/>
          <p14:tracePt t="23310" x="8212138" y="6345238"/>
          <p14:tracePt t="23318" x="8194675" y="6348413"/>
          <p14:tracePt t="23326" x="8183563" y="6348413"/>
          <p14:tracePt t="23333" x="8159750" y="6348413"/>
          <p14:tracePt t="23342" x="8137525" y="6356350"/>
          <p14:tracePt t="23351" x="8101013" y="6356350"/>
          <p14:tracePt t="23358" x="8066088" y="6359525"/>
          <p14:tracePt t="23366" x="8037513" y="6359525"/>
          <p14:tracePt t="23374" x="7999413" y="6364288"/>
          <p14:tracePt t="23382" x="7966075" y="6364288"/>
          <p14:tracePt t="23390" x="7935913" y="6359525"/>
          <p14:tracePt t="23398" x="7902575" y="6348413"/>
          <p14:tracePt t="23406" x="7861300" y="6330950"/>
          <p14:tracePt t="23414" x="7831138" y="6318250"/>
          <p14:tracePt t="23422" x="7797800" y="6303963"/>
          <p14:tracePt t="23430" x="7756525" y="6281738"/>
          <p14:tracePt t="23438" x="7723188" y="6262688"/>
          <p14:tracePt t="23446" x="7688263" y="6248400"/>
          <p14:tracePt t="23454" x="7651750" y="6229350"/>
          <p14:tracePt t="23464" x="7624763" y="6221413"/>
          <p14:tracePt t="23472" x="7599363" y="6210300"/>
          <p14:tracePt t="23478" x="7580313" y="6199188"/>
          <p14:tracePt t="23488" x="7569200" y="6191250"/>
          <p14:tracePt t="23496" x="7558088" y="6188075"/>
          <p14:tracePt t="23504" x="7546975" y="6180138"/>
          <p14:tracePt t="23512" x="7535863" y="6172200"/>
          <p14:tracePt t="23520" x="7527925" y="6161088"/>
          <p14:tracePt t="23528" x="7524750" y="6154738"/>
          <p14:tracePt t="23537" x="7519988" y="6146800"/>
          <p14:tracePt t="23544" x="7519988" y="6138863"/>
          <p14:tracePt t="23551" x="7519988" y="6135688"/>
          <p14:tracePt t="23560" x="7519988" y="6119813"/>
          <p14:tracePt t="23568" x="7519988" y="6108700"/>
          <p14:tracePt t="23576" x="7516813" y="6102350"/>
          <p14:tracePt t="23585" x="7516813" y="6094413"/>
          <p14:tracePt t="23592" x="7516813" y="6083300"/>
          <p14:tracePt t="23600" x="7516813" y="6075363"/>
          <p14:tracePt t="23608" x="7516813" y="6072188"/>
          <p14:tracePt t="23616" x="7516813" y="6067425"/>
          <p14:tracePt t="23624" x="7516813" y="6064250"/>
          <p14:tracePt t="23632" x="7519988" y="6061075"/>
          <p14:tracePt t="23640" x="7519988" y="6053138"/>
          <p14:tracePt t="23648" x="7535863" y="6045200"/>
          <p14:tracePt t="23656" x="7553325" y="6030913"/>
          <p14:tracePt t="23664" x="7572375" y="6019800"/>
          <p14:tracePt t="23672" x="7591425" y="6011863"/>
          <p14:tracePt t="23680" x="7610475" y="6000750"/>
          <p14:tracePt t="23688" x="7618413" y="5997575"/>
          <p14:tracePt t="23696" x="7624763" y="5992813"/>
          <p14:tracePt t="23704" x="7629525" y="5992813"/>
          <p14:tracePt t="23712" x="7629525" y="5989638"/>
          <p14:tracePt t="23720" x="7632700" y="5989638"/>
          <p14:tracePt t="23728" x="7632700" y="5986463"/>
          <p14:tracePt t="23866" x="7629525" y="5986463"/>
          <p14:tracePt t="23874" x="7618413" y="5986463"/>
          <p14:tracePt t="23882" x="7594600" y="5986463"/>
          <p14:tracePt t="23890" x="7566025" y="5989638"/>
          <p14:tracePt t="23898" x="7542213" y="5989638"/>
          <p14:tracePt t="23906" x="7516813" y="5989638"/>
          <p14:tracePt t="23914" x="7505700" y="5989638"/>
          <p14:tracePt t="23922" x="7489825" y="5989638"/>
          <p14:tracePt t="23930" x="7483475" y="5986463"/>
          <p14:tracePt t="23938" x="7472363" y="5981700"/>
          <p14:tracePt t="23946" x="7459663" y="5978525"/>
          <p14:tracePt t="23954" x="7448550" y="5970588"/>
          <p14:tracePt t="23962" x="7442200" y="5967413"/>
          <p14:tracePt t="23970" x="7426325" y="5956300"/>
          <p14:tracePt t="23978" x="7415213" y="5951538"/>
          <p14:tracePt t="23986" x="7407275" y="5945188"/>
          <p14:tracePt t="23994" x="7400925" y="5940425"/>
          <p14:tracePt t="24002" x="7392988" y="5934075"/>
          <p14:tracePt t="24010" x="7385050" y="5929313"/>
          <p14:tracePt t="24017" x="7381875" y="5926138"/>
          <p14:tracePt t="24028" x="7373938" y="5921375"/>
          <p14:tracePt t="24044" x="7370763" y="5918200"/>
          <p14:tracePt t="24052" x="7367588" y="5915025"/>
          <p14:tracePt t="24060" x="7367588" y="5910263"/>
          <p14:tracePt t="24067" x="7362825" y="5907088"/>
          <p14:tracePt t="24076" x="7362825" y="5903913"/>
          <p14:tracePt t="24084" x="7362825" y="5899150"/>
          <p14:tracePt t="24092" x="7362825" y="5895975"/>
          <p14:tracePt t="24108" x="7362825" y="5892800"/>
          <p14:tracePt t="24132" x="7359650" y="5892800"/>
          <p14:tracePt t="24140" x="7354888" y="5888038"/>
          <p14:tracePt t="24156" x="7348538" y="5884863"/>
          <p14:tracePt t="24164" x="7340600" y="5884863"/>
          <p14:tracePt t="24172" x="7332663" y="5884863"/>
          <p14:tracePt t="24180" x="7321550" y="5884863"/>
          <p14:tracePt t="24188" x="7310438" y="5884863"/>
          <p14:tracePt t="24196" x="7296150" y="5881688"/>
          <p14:tracePt t="24204" x="7285038" y="5881688"/>
          <p14:tracePt t="24211" x="7269163" y="5881688"/>
          <p14:tracePt t="24220" x="7262813" y="5876925"/>
          <p14:tracePt t="24228" x="7258050" y="5873750"/>
          <p14:tracePt t="24236" x="7254875" y="5873750"/>
          <p14:tracePt t="24244" x="7250113" y="5868988"/>
          <p14:tracePt t="24252" x="7246938" y="5868988"/>
          <p14:tracePt t="24260" x="7239000" y="5868988"/>
          <p14:tracePt t="24268" x="7227888" y="5868988"/>
          <p14:tracePt t="24276" x="7216775" y="5868988"/>
          <p14:tracePt t="24284" x="7213600" y="5873750"/>
          <p14:tracePt t="24292" x="7210425" y="5873750"/>
          <p14:tracePt t="24494" x="7210425" y="5876925"/>
          <p14:tracePt t="24544" x="7205663" y="5876925"/>
          <p14:tracePt t="24566" x="7202488" y="5876925"/>
          <p14:tracePt t="24574" x="7194550" y="5873750"/>
          <p14:tracePt t="24582" x="7191375" y="5873750"/>
          <p14:tracePt t="24590" x="7183438" y="5873750"/>
          <p14:tracePt t="24598" x="7180263" y="5873750"/>
          <p14:tracePt t="24606" x="7175500" y="5868988"/>
          <p14:tracePt t="24640" x="7172325" y="5868988"/>
          <p14:tracePt t="24656" x="7169150" y="5868988"/>
          <p14:tracePt t="24672" x="7164388" y="5868988"/>
          <p14:tracePt t="24688" x="7161213" y="5868988"/>
          <p14:tracePt t="24842" x="7156450" y="5868988"/>
          <p14:tracePt t="24848" x="7153275" y="5873750"/>
          <p14:tracePt t="24864" x="7145338" y="5876925"/>
          <p14:tracePt t="24872" x="7142163" y="5881688"/>
          <p14:tracePt t="24880" x="7134225" y="5884863"/>
          <p14:tracePt t="24890" x="7127875" y="5888038"/>
          <p14:tracePt t="24898" x="7119938" y="5892800"/>
          <p14:tracePt t="24904" x="7116763" y="5892800"/>
          <p14:tracePt t="24914" x="7108825" y="5895975"/>
          <p14:tracePt t="24922" x="7104063" y="5899150"/>
          <p14:tracePt t="24950" x="7100888" y="5910263"/>
          <p14:tracePt t="24954" x="7100888" y="5918200"/>
          <p14:tracePt t="24962" x="7100888" y="5926138"/>
          <p14:tracePt t="24970" x="7108825" y="5937250"/>
          <p14:tracePt t="24978" x="7119938" y="5948363"/>
          <p14:tracePt t="24985" x="7131050" y="5959475"/>
          <p14:tracePt t="24994" x="7145338" y="5970588"/>
          <p14:tracePt t="25002" x="7156450" y="5978525"/>
          <p14:tracePt t="25010" x="7172325" y="5989638"/>
          <p14:tracePt t="25018" x="7183438" y="6000750"/>
          <p14:tracePt t="25026" x="7202488" y="6011863"/>
          <p14:tracePt t="25033" x="7210425" y="6019800"/>
          <p14:tracePt t="25042" x="7221538" y="6022975"/>
          <p14:tracePt t="25051" x="7235825" y="6027738"/>
          <p14:tracePt t="25058" x="7243763" y="6034088"/>
          <p14:tracePt t="25066" x="7250113" y="6034088"/>
          <p14:tracePt t="25074" x="7258050" y="6038850"/>
          <p14:tracePt t="25082" x="7269163" y="6038850"/>
          <p14:tracePt t="25090" x="7280275" y="6038850"/>
          <p14:tracePt t="25098" x="7302500" y="6038850"/>
          <p14:tracePt t="25106" x="7332663" y="6038850"/>
          <p14:tracePt t="25114" x="7362825" y="6038850"/>
          <p14:tracePt t="25122" x="7404100" y="6038850"/>
          <p14:tracePt t="25130" x="7442200" y="6038850"/>
          <p14:tracePt t="25138" x="7478713" y="6038850"/>
          <p14:tracePt t="25146" x="7508875" y="6038850"/>
          <p14:tracePt t="25154" x="7539038" y="6030913"/>
          <p14:tracePt t="25162" x="7580313" y="6027738"/>
          <p14:tracePt t="25170" x="7602538" y="6027738"/>
          <p14:tracePt t="25178" x="7629525" y="6019800"/>
          <p14:tracePt t="25188" x="7651750" y="6019800"/>
          <p14:tracePt t="25196" x="7658100" y="6015038"/>
          <p14:tracePt t="25204" x="7670800" y="6015038"/>
          <p14:tracePt t="25212" x="7688263" y="6015038"/>
          <p14:tracePt t="25220" x="7699375" y="6022975"/>
          <p14:tracePt t="25228" x="7723188" y="6027738"/>
          <p14:tracePt t="25236" x="7745413" y="6027738"/>
          <p14:tracePt t="25244" x="7775575" y="6027738"/>
          <p14:tracePt t="25252" x="7804150" y="6027738"/>
          <p14:tracePt t="25260" x="7831138" y="6027738"/>
          <p14:tracePt t="25268" x="7853363" y="6022975"/>
          <p14:tracePt t="25276" x="7872413" y="6022975"/>
          <p14:tracePt t="25284" x="7883525" y="6027738"/>
          <p14:tracePt t="25292" x="7891463" y="6027738"/>
          <p14:tracePt t="25300" x="7894638" y="6027738"/>
          <p14:tracePt t="25308" x="7894638" y="6030913"/>
          <p14:tracePt t="25324" x="7891463" y="6030913"/>
          <p14:tracePt t="25332" x="7883525" y="6034088"/>
          <p14:tracePt t="25340" x="7875588" y="6034088"/>
          <p14:tracePt t="25348" x="7864475" y="6034088"/>
          <p14:tracePt t="25356" x="7856538" y="6038850"/>
          <p14:tracePt t="25364" x="7850188" y="6038850"/>
          <p14:tracePt t="25372" x="7845425" y="6042025"/>
          <p14:tracePt t="25380" x="7842250" y="6045200"/>
          <p14:tracePt t="25388" x="7839075" y="6049963"/>
          <p14:tracePt t="25510" x="7839075" y="6053138"/>
          <p14:tracePt t="25606" x="7842250" y="6053138"/>
          <p14:tracePt t="25614" x="7856538" y="6053138"/>
          <p14:tracePt t="25622" x="7872413" y="6049963"/>
          <p14:tracePt t="25629" x="7880350" y="6049963"/>
          <p14:tracePt t="25662" x="7875588" y="6053138"/>
          <p14:tracePt t="25670" x="7864475" y="6053138"/>
          <p14:tracePt t="25678" x="7856538" y="6056313"/>
          <p14:tracePt t="25686" x="7845425" y="6056313"/>
          <p14:tracePt t="25694" x="7834313" y="6056313"/>
          <p14:tracePt t="25702" x="7823200" y="6061075"/>
          <p14:tracePt t="25710" x="7804150" y="6061075"/>
          <p14:tracePt t="25718" x="7789863" y="6061075"/>
          <p14:tracePt t="25726" x="7767638" y="6061075"/>
          <p14:tracePt t="25736" x="7748588" y="6061075"/>
          <p14:tracePt t="25744" x="7726363" y="6061075"/>
          <p14:tracePt t="25751" x="7688263" y="6061075"/>
          <p14:tracePt t="25760" x="7658100" y="6061075"/>
          <p14:tracePt t="25767" x="7629525" y="6061075"/>
          <p14:tracePt t="25776" x="7591425" y="6061075"/>
          <p14:tracePt t="25784" x="7539038" y="6061075"/>
          <p14:tracePt t="25792" x="7475538" y="6053138"/>
          <p14:tracePt t="25800" x="7423150" y="6049963"/>
          <p14:tracePt t="25808" x="7370763" y="6042025"/>
          <p14:tracePt t="25816" x="7340600" y="6038850"/>
          <p14:tracePt t="25824" x="7307263" y="6027738"/>
          <p14:tracePt t="25832" x="7285038" y="6022975"/>
          <p14:tracePt t="25840" x="7269163" y="6011863"/>
          <p14:tracePt t="25848" x="7262813" y="6003925"/>
          <p14:tracePt t="25856" x="7254875" y="5997575"/>
          <p14:tracePt t="25864" x="7250113" y="5989638"/>
          <p14:tracePt t="25885" x="7250113" y="5978525"/>
          <p14:tracePt t="25896" x="7250113" y="5973763"/>
          <p14:tracePt t="25904" x="7254875" y="5973763"/>
          <p14:tracePt t="25912" x="7258050" y="5970588"/>
          <p14:tracePt t="25920" x="7273925" y="5970588"/>
          <p14:tracePt t="25928" x="7307263" y="5962650"/>
          <p14:tracePt t="25936" x="7337425" y="5959475"/>
          <p14:tracePt t="25944" x="7396163" y="5959475"/>
          <p14:tracePt t="25952" x="7456488" y="5959475"/>
          <p14:tracePt t="25960" x="7539038" y="5959475"/>
          <p14:tracePt t="25967" x="7629525" y="5959475"/>
          <p14:tracePt t="25976" x="7751763" y="5959475"/>
          <p14:tracePt t="25984" x="7891463" y="5959475"/>
          <p14:tracePt t="25992" x="8048625" y="5951538"/>
          <p14:tracePt t="26000" x="8201025" y="5951538"/>
          <p14:tracePt t="26008" x="8324850" y="5940425"/>
          <p14:tracePt t="26017" x="8407400" y="5940425"/>
          <p14:tracePt t="26026" x="8489950" y="5940425"/>
          <p14:tracePt t="26032" x="8564563" y="5940425"/>
          <p14:tracePt t="26042" x="8624888" y="5945188"/>
          <p14:tracePt t="26050" x="8661400" y="5951538"/>
          <p14:tracePt t="26058" x="8680450" y="5956300"/>
          <p14:tracePt t="26066" x="8685213" y="5959475"/>
          <p14:tracePt t="26090" x="8685213" y="5962650"/>
          <p14:tracePt t="26234" x="8680450" y="5962650"/>
          <p14:tracePt t="26242" x="8672513" y="5962650"/>
          <p14:tracePt t="26250" x="8658225" y="5962650"/>
          <p14:tracePt t="26258" x="8643938" y="5970588"/>
          <p14:tracePt t="26266" x="8624888" y="5989638"/>
          <p14:tracePt t="26274" x="8620125" y="5997575"/>
          <p14:tracePt t="26282" x="8616950" y="6003925"/>
          <p14:tracePt t="26290" x="8609013" y="6011863"/>
          <p14:tracePt t="26298" x="8597900" y="6019800"/>
          <p14:tracePt t="26308" x="8572500" y="6034088"/>
          <p14:tracePt t="26314" x="8542338" y="6045200"/>
          <p14:tracePt t="26324" x="8493125" y="6064250"/>
          <p14:tracePt t="26332" x="8459788" y="6072188"/>
          <p14:tracePt t="26340" x="8429625" y="6083300"/>
          <p14:tracePt t="26348" x="8388350" y="6091238"/>
          <p14:tracePt t="26356" x="8358188" y="6102350"/>
          <p14:tracePt t="26364" x="8324850" y="6105525"/>
          <p14:tracePt t="26372" x="8294688" y="6113463"/>
          <p14:tracePt t="26380" x="8258175" y="6113463"/>
          <p14:tracePt t="26388" x="8224838" y="6116638"/>
          <p14:tracePt t="26396" x="8194675" y="6119813"/>
          <p14:tracePt t="26404" x="8156575" y="6127750"/>
          <p14:tracePt t="26412" x="8126413" y="6127750"/>
          <p14:tracePt t="26420" x="8093075" y="6127750"/>
          <p14:tracePt t="26428" x="8054975" y="6132513"/>
          <p14:tracePt t="26436" x="8018463" y="6132513"/>
          <p14:tracePt t="26444" x="7974013" y="6132513"/>
          <p14:tracePt t="26452" x="7927975" y="6132513"/>
          <p14:tracePt t="26460" x="7872413" y="6124575"/>
          <p14:tracePt t="26467" x="7816850" y="6124575"/>
          <p14:tracePt t="26476" x="7751763" y="6119813"/>
          <p14:tracePt t="26484" x="7685088" y="6113463"/>
          <p14:tracePt t="26492" x="7640638" y="6102350"/>
          <p14:tracePt t="26501" x="7599363" y="6091238"/>
          <p14:tracePt t="26508" x="7561263" y="6080125"/>
          <p14:tracePt t="26516" x="7542213" y="6064250"/>
          <p14:tracePt t="26524" x="7527925" y="6049963"/>
          <p14:tracePt t="26532" x="7516813" y="6038850"/>
          <p14:tracePt t="26540" x="7505700" y="6027738"/>
          <p14:tracePt t="26548" x="7500938" y="6019800"/>
          <p14:tracePt t="26556" x="7500938" y="6003925"/>
          <p14:tracePt t="26564" x="7500938" y="5989638"/>
          <p14:tracePt t="26572" x="7500938" y="5981700"/>
          <p14:tracePt t="26582" x="7505700" y="5970588"/>
          <p14:tracePt t="26588" x="7508875" y="5962650"/>
          <p14:tracePt t="26598" x="7513638" y="5948363"/>
          <p14:tracePt t="26604" x="7519988" y="5937250"/>
          <p14:tracePt t="26614" x="7531100" y="5929313"/>
          <p14:tracePt t="26622" x="7566025" y="5903913"/>
          <p14:tracePt t="26630" x="7594600" y="5884863"/>
          <p14:tracePt t="26638" x="7635875" y="5873750"/>
          <p14:tracePt t="26646" x="7681913" y="5857875"/>
          <p14:tracePt t="26654" x="7737475" y="5846763"/>
          <p14:tracePt t="26662" x="7789863" y="5832475"/>
          <p14:tracePt t="26670" x="7845425" y="5821363"/>
          <p14:tracePt t="26678" x="7897813" y="5810250"/>
          <p14:tracePt t="26687" x="7958138" y="5802313"/>
          <p14:tracePt t="26694" x="8026400" y="5799138"/>
          <p14:tracePt t="26702" x="8101013" y="5799138"/>
          <p14:tracePt t="26710" x="8175625" y="5799138"/>
          <p14:tracePt t="26718" x="8250238" y="5799138"/>
          <p14:tracePt t="26726" x="8332788" y="5805488"/>
          <p14:tracePt t="26734" x="8448675" y="5821363"/>
          <p14:tracePt t="26742" x="8575675" y="5840413"/>
          <p14:tracePt t="26750" x="8724900" y="5865813"/>
          <p14:tracePt t="26758" x="8867775" y="5873750"/>
          <p14:tracePt t="26766" x="8983663" y="5895975"/>
          <p14:tracePt t="26774" x="9069388" y="5910263"/>
          <p14:tracePt t="26782" x="9126538" y="5921375"/>
          <p14:tracePt t="26790" x="9156700" y="5934075"/>
          <p14:tracePt t="26798" x="9159875" y="5940425"/>
          <p14:tracePt t="26806" x="9159875" y="5951538"/>
          <p14:tracePt t="26814" x="9156700" y="5970588"/>
          <p14:tracePt t="26822" x="9151938" y="5981700"/>
          <p14:tracePt t="26830" x="9145588" y="5992813"/>
          <p14:tracePt t="26838" x="9129713" y="6008688"/>
          <p14:tracePt t="26846" x="9118600" y="6019800"/>
          <p14:tracePt t="26854" x="9096375" y="6034088"/>
          <p14:tracePt t="26862" x="9077325" y="6049963"/>
          <p14:tracePt t="26884" x="9021763" y="6075363"/>
          <p14:tracePt t="26888" x="8988425" y="6086475"/>
          <p14:tracePt t="26896" x="8942388" y="6097588"/>
          <p14:tracePt t="26904" x="8894763" y="6108700"/>
          <p14:tracePt t="26912" x="8826500" y="6124575"/>
          <p14:tracePt t="26920" x="8759825" y="6127750"/>
          <p14:tracePt t="26928" x="8677275" y="6135688"/>
          <p14:tracePt t="26936" x="8602663" y="6146800"/>
          <p14:tracePt t="26944" x="8528050" y="6146800"/>
          <p14:tracePt t="26952" x="8445500" y="6146800"/>
          <p14:tracePt t="26960" x="8369300" y="6146800"/>
          <p14:tracePt t="26967" x="8299450" y="6146800"/>
          <p14:tracePt t="26976" x="8224838" y="6146800"/>
          <p14:tracePt t="26984" x="8148638" y="6138863"/>
          <p14:tracePt t="26992" x="8062913" y="6127750"/>
          <p14:tracePt t="27000" x="7977188" y="6113463"/>
          <p14:tracePt t="27008" x="7872413" y="6091238"/>
          <p14:tracePt t="27016" x="7756525" y="6075363"/>
          <p14:tracePt t="27024" x="7654925" y="6053138"/>
          <p14:tracePt t="27032" x="7577138" y="6034088"/>
          <p14:tracePt t="27040" x="7494588" y="6022975"/>
          <p14:tracePt t="27048" x="7426325" y="6003925"/>
          <p14:tracePt t="27056" x="7370763" y="5986463"/>
          <p14:tracePt t="27064" x="7318375" y="5967413"/>
          <p14:tracePt t="27072" x="7285038" y="5948363"/>
          <p14:tracePt t="27080" x="7258050" y="5934075"/>
          <p14:tracePt t="27088" x="7227888" y="5907088"/>
          <p14:tracePt t="27096" x="7216775" y="5892800"/>
          <p14:tracePt t="27104" x="7202488" y="5881688"/>
          <p14:tracePt t="27112" x="7191375" y="5865813"/>
          <p14:tracePt t="27120" x="7175500" y="5854700"/>
          <p14:tracePt t="27128" x="7164388" y="5840413"/>
          <p14:tracePt t="27136" x="7156450" y="5832475"/>
          <p14:tracePt t="27144" x="7145338" y="5824538"/>
          <p14:tracePt t="27151" x="7142163" y="5821363"/>
          <p14:tracePt t="27160" x="7134225" y="5816600"/>
          <p14:tracePt t="27178" x="7131050" y="5813425"/>
          <p14:tracePt t="27202" x="7131050" y="5810250"/>
          <p14:tracePt t="27218" x="7131050" y="5805488"/>
          <p14:tracePt t="27226" x="7127875" y="5805488"/>
          <p14:tracePt t="27234" x="7127875" y="5802313"/>
          <p14:tracePt t="27242" x="7123113" y="5799138"/>
          <p14:tracePt t="27251" x="7112000" y="5794375"/>
          <p14:tracePt t="27258" x="7089775" y="5791200"/>
          <p14:tracePt t="27266" x="7059613" y="5788025"/>
          <p14:tracePt t="27274" x="7018338" y="5780088"/>
          <p14:tracePt t="27282" x="6981825" y="5776913"/>
          <p14:tracePt t="27290" x="6943725" y="5768975"/>
          <p14:tracePt t="27298" x="6902450" y="5764213"/>
          <p14:tracePt t="27306" x="6835775" y="5757863"/>
          <p14:tracePt t="27314" x="6767513" y="5746750"/>
          <p14:tracePt t="27322" x="6684963" y="5730875"/>
          <p14:tracePt t="27330" x="6584950" y="5716588"/>
          <p14:tracePt t="27338" x="6438900" y="5700713"/>
          <p14:tracePt t="27346" x="6296025" y="5683250"/>
          <p14:tracePt t="27354" x="6135688" y="5667375"/>
          <p14:tracePt t="27362" x="6019800" y="5648325"/>
          <p14:tracePt t="27370" x="5945188" y="5637213"/>
          <p14:tracePt t="27378" x="5868988" y="5630863"/>
          <p14:tracePt t="27386" x="5802313" y="5630863"/>
          <p14:tracePt t="27394" x="5757863" y="5626100"/>
          <p14:tracePt t="27402" x="5719763" y="5626100"/>
          <p14:tracePt t="27410" x="5689600" y="5626100"/>
          <p14:tracePt t="27418" x="5659438" y="5626100"/>
          <p14:tracePt t="27428" x="5634038" y="5626100"/>
          <p14:tracePt t="27436" x="5618163" y="5626100"/>
          <p14:tracePt t="27442" x="5600700" y="5626100"/>
          <p14:tracePt t="27452" x="5592763" y="5626100"/>
          <p14:tracePt t="27458" x="5588000" y="5626100"/>
          <p14:tracePt t="27468" x="5584825" y="5626100"/>
          <p14:tracePt t="27484" x="5581650" y="5630863"/>
          <p14:tracePt t="27492" x="5576888" y="5630863"/>
          <p14:tracePt t="27500" x="5576888" y="5634038"/>
          <p14:tracePt t="27508" x="5576888" y="5637213"/>
          <p14:tracePt t="27516" x="5573713" y="5637213"/>
          <p14:tracePt t="27524" x="5573713" y="5641975"/>
          <p14:tracePt t="27532" x="5573713" y="5645150"/>
          <p14:tracePt t="27556" x="5573713" y="5648325"/>
          <p14:tracePt t="27572" x="5573713" y="5653088"/>
          <p14:tracePt t="27580" x="5573713" y="5656263"/>
          <p14:tracePt t="27596" x="5573713" y="5659438"/>
          <p14:tracePt t="27612" x="5573713" y="5664200"/>
          <p14:tracePt t="27636" x="5573713" y="5667375"/>
          <p14:tracePt t="27660" x="5576888" y="5667375"/>
          <p14:tracePt t="27668" x="5576888" y="5670550"/>
          <p14:tracePt t="27676" x="5581650" y="5670550"/>
          <p14:tracePt t="27708" x="5584825" y="5670550"/>
          <p14:tracePt t="27718" x="5588000" y="5667375"/>
          <p14:tracePt t="27742" x="5592763" y="5664200"/>
          <p14:tracePt t="27758" x="5592763" y="5659438"/>
          <p14:tracePt t="27774" x="5592763" y="5656263"/>
          <p14:tracePt t="27782" x="5595938" y="5653088"/>
          <p14:tracePt t="27790" x="5595938" y="5648325"/>
          <p14:tracePt t="27806" x="5600700" y="5648325"/>
          <p14:tracePt t="27814" x="5603875" y="5645150"/>
          <p14:tracePt t="27822" x="5607050" y="5637213"/>
          <p14:tracePt t="27830" x="5607050" y="5634038"/>
          <p14:tracePt t="27838" x="5614988" y="5626100"/>
          <p14:tracePt t="27846" x="5629275" y="5618163"/>
          <p14:tracePt t="27854" x="5641975" y="5611813"/>
          <p14:tracePt t="27862" x="5653088" y="5603875"/>
          <p14:tracePt t="27870" x="5670550" y="5595938"/>
          <p14:tracePt t="27885" x="5689600" y="5589588"/>
          <p14:tracePt t="27887" x="5708650" y="5578475"/>
          <p14:tracePt t="27894" x="5719763" y="5570538"/>
          <p14:tracePt t="27902" x="5738813" y="5559425"/>
          <p14:tracePt t="27910" x="5764213" y="5554663"/>
          <p14:tracePt t="27918" x="5786438" y="5551488"/>
          <p14:tracePt t="27926" x="5821363" y="5540375"/>
          <p14:tracePt t="27934" x="5851525" y="5540375"/>
          <p14:tracePt t="27942" x="5888038" y="5532438"/>
          <p14:tracePt t="27951" x="5937250" y="5529263"/>
          <p14:tracePt t="27958" x="5992813" y="5529263"/>
          <p14:tracePt t="27966" x="6053138" y="5529263"/>
          <p14:tracePt t="27974" x="6116638" y="5532438"/>
          <p14:tracePt t="27982" x="6183313" y="5543550"/>
          <p14:tracePt t="27990" x="6243638" y="5554663"/>
          <p14:tracePt t="27998" x="6303963" y="5565775"/>
          <p14:tracePt t="28006" x="6353175" y="5584825"/>
          <p14:tracePt t="28016" x="6400800" y="5607050"/>
          <p14:tracePt t="28024" x="6438900" y="5634038"/>
          <p14:tracePt t="28032" x="6464300" y="5648325"/>
          <p14:tracePt t="28040" x="6513513" y="5678488"/>
          <p14:tracePt t="28048" x="6562725" y="5700713"/>
          <p14:tracePt t="28056" x="6618288" y="5735638"/>
          <p14:tracePt t="28064" x="6681788" y="5772150"/>
          <p14:tracePt t="28072" x="6772275" y="5813425"/>
          <p14:tracePt t="28080" x="6888163" y="5868988"/>
          <p14:tracePt t="28088" x="7048500" y="5937250"/>
          <p14:tracePt t="28096" x="7216775" y="5992813"/>
          <p14:tracePt t="28104" x="7373938" y="6049963"/>
          <p14:tracePt t="28112" x="7524750" y="6094413"/>
          <p14:tracePt t="28120" x="7673975" y="6119813"/>
          <p14:tracePt t="28128" x="7778750" y="6143625"/>
          <p14:tracePt t="28136" x="7861300" y="6146800"/>
          <p14:tracePt t="28144" x="7935913" y="6154738"/>
          <p14:tracePt t="28152" x="7980363" y="6161088"/>
          <p14:tracePt t="28160" x="8026400" y="6161088"/>
          <p14:tracePt t="28168" x="8048625" y="6157913"/>
          <p14:tracePt t="28176" x="8066088" y="6157913"/>
          <p14:tracePt t="28184" x="8074025" y="6154738"/>
          <p14:tracePt t="28192" x="8078788" y="6154738"/>
          <p14:tracePt t="28240" x="8074025" y="6154738"/>
          <p14:tracePt t="28256" x="8074025" y="6157913"/>
          <p14:tracePt t="28272" x="8074025" y="6161088"/>
          <p14:tracePt t="28282" x="8070850" y="6161088"/>
          <p14:tracePt t="28304" x="8066088" y="6165850"/>
          <p14:tracePt t="28322" x="8062913" y="6165850"/>
          <p14:tracePt t="28330" x="8062913" y="6169025"/>
          <p14:tracePt t="28338" x="8059738" y="6169025"/>
          <p14:tracePt t="28346" x="8051800" y="6172200"/>
          <p14:tracePt t="28354" x="8043863" y="6172200"/>
          <p14:tracePt t="28362" x="8026400" y="6172200"/>
          <p14:tracePt t="28370" x="8010525" y="6172200"/>
          <p14:tracePt t="28378" x="7988300" y="6172200"/>
          <p14:tracePt t="28386" x="7974013" y="6172200"/>
          <p14:tracePt t="28394" x="7958138" y="6172200"/>
          <p14:tracePt t="28402" x="7935913" y="6172200"/>
          <p14:tracePt t="28410" x="7913688" y="6172200"/>
          <p14:tracePt t="28417" x="7891463" y="6172200"/>
          <p14:tracePt t="28426" x="7869238" y="6172200"/>
          <p14:tracePt t="28434" x="7839075" y="6172200"/>
          <p14:tracePt t="28442" x="7812088" y="6172200"/>
          <p14:tracePt t="28451" x="7789863" y="6172200"/>
          <p14:tracePt t="28458" x="7759700" y="6172200"/>
          <p14:tracePt t="28466" x="7737475" y="6172200"/>
          <p14:tracePt t="28474" x="7715250" y="6172200"/>
          <p14:tracePt t="28482" x="7693025" y="6172200"/>
          <p14:tracePt t="28490" x="7673975" y="6176963"/>
          <p14:tracePt t="28498" x="7654925" y="6176963"/>
          <p14:tracePt t="28506" x="7640638" y="6184900"/>
          <p14:tracePt t="28514" x="7605713" y="6188075"/>
          <p14:tracePt t="28522" x="7591425" y="6188075"/>
          <p14:tracePt t="28530" x="7580313" y="6191250"/>
          <p14:tracePt t="28538" x="7572375" y="6191250"/>
          <p14:tracePt t="28546" x="7566025" y="6196013"/>
          <p14:tracePt t="28564" x="7561263" y="6196013"/>
          <p14:tracePt t="28596" x="7558088" y="6199188"/>
          <p14:tracePt t="28604" x="7553325" y="6199188"/>
          <p14:tracePt t="28612" x="7546975" y="6202363"/>
          <p14:tracePt t="28620" x="7535863" y="6207125"/>
          <p14:tracePt t="28628" x="7524750" y="6207125"/>
          <p14:tracePt t="28636" x="7508875" y="6210300"/>
          <p14:tracePt t="28644" x="7497763" y="6210300"/>
          <p14:tracePt t="28652" x="7486650" y="6213475"/>
          <p14:tracePt t="28660" x="7478713" y="6213475"/>
          <p14:tracePt t="28667" x="7472363" y="6213475"/>
          <p14:tracePt t="28676" x="7467600" y="6218238"/>
          <p14:tracePt t="28684" x="7464425" y="6218238"/>
          <p14:tracePt t="28701" x="7464425" y="6221413"/>
          <p14:tracePt t="28716" x="7464425" y="6224588"/>
          <p14:tracePt t="28724" x="7464425" y="6229350"/>
          <p14:tracePt t="28740" x="7464425" y="6237288"/>
          <p14:tracePt t="28748" x="7464425" y="6243638"/>
          <p14:tracePt t="28756" x="7464425" y="6254750"/>
          <p14:tracePt t="28764" x="7464425" y="6262688"/>
          <p14:tracePt t="28773" x="7464425" y="6270625"/>
          <p14:tracePt t="28780" x="7464425" y="6289675"/>
          <p14:tracePt t="28788" x="7464425" y="6300788"/>
          <p14:tracePt t="28796" x="7464425" y="6311900"/>
          <p14:tracePt t="28804" x="7467600" y="6323013"/>
          <p14:tracePt t="28812" x="7475538" y="6337300"/>
          <p14:tracePt t="28820" x="7483475" y="6345238"/>
          <p14:tracePt t="28828" x="7489825" y="6356350"/>
          <p14:tracePt t="28836" x="7508875" y="6370638"/>
          <p14:tracePt t="28844" x="7524750" y="6375400"/>
          <p14:tracePt t="28852" x="7531100" y="6383338"/>
          <p14:tracePt t="28862" x="7539038" y="6389688"/>
          <p14:tracePt t="28870" x="7546975" y="6394450"/>
          <p14:tracePt t="28886" x="7553325" y="6405563"/>
          <p14:tracePt t="28894" x="7553325" y="6408738"/>
          <p14:tracePt t="28902" x="7558088" y="6408738"/>
          <p14:tracePt t="28917" x="7558088" y="6411913"/>
          <p14:tracePt t="28926" x="7561263" y="6411913"/>
          <p14:tracePt t="28934" x="7561263" y="6416675"/>
          <p14:tracePt t="28950" x="7566025" y="6416675"/>
          <p14:tracePt t="28958" x="7569200" y="6416675"/>
          <p14:tracePt t="28966" x="7572375" y="6416675"/>
          <p14:tracePt t="28974" x="7577138" y="6416675"/>
          <p14:tracePt t="28982" x="7588250" y="6416675"/>
          <p14:tracePt t="28991" x="7594600" y="6416675"/>
          <p14:tracePt t="28998" x="7605713" y="6411913"/>
          <p14:tracePt t="29006" x="7618413" y="6408738"/>
          <p14:tracePt t="29014" x="7632700" y="6405563"/>
          <p14:tracePt t="29030" x="7635875" y="6405563"/>
          <p14:tracePt t="29038" x="7640638" y="6400800"/>
          <p14:tracePt t="29046" x="7643813" y="6400800"/>
          <p14:tracePt t="29054" x="7651750" y="6397625"/>
          <p14:tracePt t="29062" x="7658100" y="6397625"/>
          <p14:tracePt t="29070" x="7666038" y="6397625"/>
          <p14:tracePt t="29078" x="7677150" y="6397625"/>
          <p14:tracePt t="29086" x="7693025" y="6397625"/>
          <p14:tracePt t="29094" x="7710488" y="6397625"/>
          <p14:tracePt t="29102" x="7740650" y="6397625"/>
          <p14:tracePt t="29110" x="7756525" y="6397625"/>
          <p14:tracePt t="29118" x="7778750" y="6397625"/>
          <p14:tracePt t="29126" x="7800975" y="6389688"/>
          <p14:tracePt t="29134" x="7827963" y="6389688"/>
          <p14:tracePt t="29144" x="7842250" y="6389688"/>
          <p14:tracePt t="29152" x="7864475" y="6389688"/>
          <p14:tracePt t="29160" x="7897813" y="6394450"/>
          <p14:tracePt t="29168" x="7921625" y="6394450"/>
          <p14:tracePt t="29176" x="7943850" y="6394450"/>
          <p14:tracePt t="29184" x="7966075" y="6394450"/>
          <p14:tracePt t="29192" x="7977188" y="6394450"/>
          <p14:tracePt t="29200" x="7985125" y="6394450"/>
          <p14:tracePt t="29216" x="7988300" y="6394450"/>
          <p14:tracePt t="29240" x="7988300" y="6397625"/>
          <p14:tracePt t="29296" x="7974013" y="6397625"/>
          <p14:tracePt t="29304" x="7947025" y="6400800"/>
          <p14:tracePt t="29312" x="7913688" y="6400800"/>
          <p14:tracePt t="29320" x="7861300" y="6400800"/>
          <p14:tracePt t="29328" x="7816850" y="6408738"/>
          <p14:tracePt t="29336" x="7762875" y="6408738"/>
          <p14:tracePt t="29344" x="7718425" y="6411913"/>
          <p14:tracePt t="29352" x="7673975" y="6411913"/>
          <p14:tracePt t="29360" x="7621588" y="6411913"/>
          <p14:tracePt t="29368" x="7569200" y="6411913"/>
          <p14:tracePt t="29376" x="7516813" y="6411913"/>
          <p14:tracePt t="29384" x="7464425" y="6405563"/>
          <p14:tracePt t="29392" x="7415213" y="6397625"/>
          <p14:tracePt t="29400" x="7370763" y="6394450"/>
          <p14:tracePt t="29408" x="7332663" y="6386513"/>
          <p14:tracePt t="29416" x="7307263" y="6383338"/>
          <p14:tracePt t="29424" x="7296150" y="6383338"/>
          <p14:tracePt t="29432" x="7291388" y="6383338"/>
          <p14:tracePt t="29466" x="7296150" y="6383338"/>
          <p14:tracePt t="29474" x="7302500" y="6386513"/>
          <p14:tracePt t="29482" x="7326313" y="6386513"/>
          <p14:tracePt t="29490" x="7354888" y="6386513"/>
          <p14:tracePt t="29498" x="7385050" y="6386513"/>
          <p14:tracePt t="29506" x="7423150" y="6389688"/>
          <p14:tracePt t="29514" x="7472363" y="6400800"/>
          <p14:tracePt t="29522" x="7508875" y="6408738"/>
          <p14:tracePt t="29530" x="7553325" y="6411913"/>
          <p14:tracePt t="29538" x="7610475" y="6419850"/>
          <p14:tracePt t="29546" x="7654925" y="6427788"/>
          <p14:tracePt t="29554" x="7723188" y="6430963"/>
          <p14:tracePt t="29562" x="7797800" y="6430963"/>
          <p14:tracePt t="29570" x="7872413" y="6438900"/>
          <p14:tracePt t="29578" x="7939088" y="6446838"/>
          <p14:tracePt t="29586" x="7991475" y="6446838"/>
          <p14:tracePt t="29594" x="8021638" y="6446838"/>
          <p14:tracePt t="29602" x="8032750" y="6450013"/>
          <p14:tracePt t="29610" x="8040688" y="6450013"/>
          <p14:tracePt t="29634" x="8029575" y="6450013"/>
          <p14:tracePt t="29642" x="8013700" y="6450013"/>
          <p14:tracePt t="29651" x="7991475" y="6450013"/>
          <p14:tracePt t="29658" x="7939088" y="6450013"/>
          <p14:tracePt t="29666" x="7894638" y="6446838"/>
          <p14:tracePt t="29674" x="7850188" y="6446838"/>
          <p14:tracePt t="29682" x="7793038" y="6442075"/>
          <p14:tracePt t="29690" x="7748588" y="6442075"/>
          <p14:tracePt t="29698" x="7688263" y="6435725"/>
          <p14:tracePt t="29706" x="7643813" y="6435725"/>
          <p14:tracePt t="29716" x="7599363" y="6427788"/>
          <p14:tracePt t="29724" x="7561263" y="6427788"/>
          <p14:tracePt t="29730" x="7539038" y="6427788"/>
          <p14:tracePt t="29740" x="7519988" y="6427788"/>
          <p14:tracePt t="29748" x="7516813" y="6427788"/>
          <p14:tracePt t="29772" x="7519988" y="6427788"/>
          <p14:tracePt t="29780" x="7539038" y="6430963"/>
          <p14:tracePt t="29788" x="7553325" y="6435725"/>
          <p14:tracePt t="29796" x="7594600" y="6435725"/>
          <p14:tracePt t="29804" x="7640638" y="6435725"/>
          <p14:tracePt t="29812" x="7693025" y="6435725"/>
          <p14:tracePt t="29820" x="7745413" y="6438900"/>
          <p14:tracePt t="29828" x="7797800" y="6438900"/>
          <p14:tracePt t="29836" x="7850188" y="6446838"/>
          <p14:tracePt t="29844" x="7908925" y="6446838"/>
          <p14:tracePt t="29852" x="7954963" y="6446838"/>
          <p14:tracePt t="29860" x="7999413" y="6442075"/>
          <p14:tracePt t="29867" x="8021638" y="6442075"/>
          <p14:tracePt t="29876" x="8037513" y="6446838"/>
          <p14:tracePt t="29916" x="8029575" y="6446838"/>
          <p14:tracePt t="29924" x="8018463" y="6446838"/>
          <p14:tracePt t="29951" x="7974013" y="6446838"/>
          <p14:tracePt t="29956" x="7969250" y="6446838"/>
          <p14:tracePt t="29990" x="7977188" y="6446838"/>
          <p14:tracePt t="29996" x="8013700" y="6446838"/>
          <p14:tracePt t="30006" x="8043863" y="6446838"/>
          <p14:tracePt t="30014" x="8074025" y="6446838"/>
          <p14:tracePt t="30022" x="8112125" y="6446838"/>
          <p14:tracePt t="30030" x="8134350" y="6446838"/>
          <p14:tracePt t="30038" x="8159750" y="6442075"/>
          <p14:tracePt t="30046" x="8183563" y="6442075"/>
          <p14:tracePt t="30054" x="8205788" y="6438900"/>
          <p14:tracePt t="30062" x="8239125" y="6435725"/>
          <p14:tracePt t="30070" x="8277225" y="6435725"/>
          <p14:tracePt t="30078" x="8335963" y="6427788"/>
          <p14:tracePt t="30086" x="8388350" y="6427788"/>
          <p14:tracePt t="30094" x="8456613" y="6427788"/>
          <p14:tracePt t="30102" x="8523288" y="6427788"/>
          <p14:tracePt t="30110" x="8575675" y="6427788"/>
          <p14:tracePt t="30118" x="8628063" y="6427788"/>
          <p14:tracePt t="30126" x="8658225" y="6427788"/>
          <p14:tracePt t="30134" x="8680450" y="6427788"/>
          <p14:tracePt t="30142" x="8699500" y="6427788"/>
          <p14:tracePt t="30151" x="8710613" y="6427788"/>
          <p14:tracePt t="30158" x="8721725" y="6427788"/>
          <p14:tracePt t="30166" x="8724900" y="6427788"/>
          <p14:tracePt t="30174" x="8732838" y="6427788"/>
          <p14:tracePt t="30198" x="8737600" y="6427788"/>
          <p14:tracePt t="30270" x="8737600" y="6430963"/>
          <p14:tracePt t="30336" x="8732838" y="6430963"/>
          <p14:tracePt t="30344" x="8729663" y="6430963"/>
          <p14:tracePt t="30352" x="8724900" y="6430963"/>
          <p14:tracePt t="30432" x="8729663" y="6427788"/>
          <p14:tracePt t="30440" x="8732838" y="6427788"/>
          <p14:tracePt t="30496" x="8732838" y="6423025"/>
          <p14:tracePt t="30521" x="8724900" y="6423025"/>
          <p14:tracePt t="30528" x="8713788" y="6423025"/>
          <p14:tracePt t="30536" x="8696325" y="6423025"/>
          <p14:tracePt t="30544" x="8685213" y="6423025"/>
          <p14:tracePt t="30552" x="8672513" y="6423025"/>
          <p14:tracePt t="30560" x="8661400" y="6419850"/>
          <p14:tracePt t="30568" x="8655050" y="6419850"/>
          <p14:tracePt t="30578" x="8639175" y="6419850"/>
          <p14:tracePt t="30586" x="8632825" y="6416675"/>
          <p14:tracePt t="30594" x="8624888" y="6411913"/>
          <p14:tracePt t="30602" x="8613775" y="6408738"/>
          <p14:tracePt t="30610" x="8605838" y="6405563"/>
          <p14:tracePt t="30618" x="8594725" y="6400800"/>
          <p14:tracePt t="30626" x="8575675" y="6397625"/>
          <p14:tracePt t="30634" x="8564563" y="6389688"/>
          <p14:tracePt t="30642" x="8545513" y="6386513"/>
          <p14:tracePt t="30651" x="8534400" y="6386513"/>
          <p14:tracePt t="30658" x="8523288" y="6386513"/>
          <p14:tracePt t="30666" x="8515350" y="6386513"/>
          <p14:tracePt t="30674" x="8509000" y="6386513"/>
          <p14:tracePt t="30682" x="8501063" y="6386513"/>
          <p14:tracePt t="30690" x="8493125" y="6386513"/>
          <p14:tracePt t="30698" x="8486775" y="6386513"/>
          <p14:tracePt t="30706" x="8478838" y="6386513"/>
          <p14:tracePt t="30746" x="8478838" y="6389688"/>
          <p14:tracePt t="30778" x="8482013" y="6389688"/>
          <p14:tracePt t="30794" x="8486775" y="6389688"/>
          <p14:tracePt t="30802" x="8493125" y="6389688"/>
          <p14:tracePt t="30810" x="8504238" y="6394450"/>
          <p14:tracePt t="30818" x="8515350" y="6394450"/>
          <p14:tracePt t="30826" x="8531225" y="6394450"/>
          <p14:tracePt t="30834" x="8553450" y="6394450"/>
          <p14:tracePt t="30842" x="8572500" y="6394450"/>
          <p14:tracePt t="30850" x="8583613" y="6394450"/>
          <p14:tracePt t="30860" x="8602663" y="6394450"/>
          <p14:tracePt t="30885" x="8613775" y="6394450"/>
          <p14:tracePt t="30932" x="8613775" y="6397625"/>
          <p14:tracePt t="30956" x="8609013" y="6397625"/>
          <p14:tracePt t="30964" x="8605838" y="6397625"/>
          <p14:tracePt t="30972" x="8602663" y="6400800"/>
          <p14:tracePt t="30980" x="8594725" y="6400800"/>
          <p14:tracePt t="30988" x="8583613" y="6400800"/>
          <p14:tracePt t="30996" x="8572500" y="6400800"/>
          <p14:tracePt t="31004" x="8564563" y="6405563"/>
          <p14:tracePt t="31012" x="8556625" y="6405563"/>
          <p14:tracePt t="31020" x="8545513" y="6405563"/>
          <p14:tracePt t="31028" x="8539163" y="6405563"/>
          <p14:tracePt t="31036" x="8531225" y="6405563"/>
          <p14:tracePt t="31044" x="8528050" y="6400800"/>
          <p14:tracePt t="31052" x="8523288" y="6400800"/>
          <p14:tracePt t="31060" x="8520113" y="6397625"/>
          <p14:tracePt t="31068" x="8515350" y="6397625"/>
          <p14:tracePt t="31076" x="8515350" y="6394450"/>
          <p14:tracePt t="31174" x="8512175" y="6394450"/>
          <p14:tracePt t="31182" x="8509000" y="6394450"/>
          <p14:tracePt t="31190" x="8504238" y="6394450"/>
          <p14:tracePt t="31198" x="8497888" y="6394450"/>
          <p14:tracePt t="31206" x="8489950" y="6394450"/>
          <p14:tracePt t="31214" x="8482013" y="6397625"/>
          <p14:tracePt t="31222" x="8478838" y="6397625"/>
          <p14:tracePt t="31230" x="8475663" y="6397625"/>
          <p14:tracePt t="31238" x="8470900" y="6400800"/>
          <p14:tracePt t="31246" x="8467725" y="6400800"/>
          <p14:tracePt t="31270" x="8462963" y="6400800"/>
          <p14:tracePt t="31640" x="8475663" y="6400800"/>
          <p14:tracePt t="31648" x="8501063" y="6400800"/>
          <p14:tracePt t="31656" x="8545513" y="6400800"/>
          <p14:tracePt t="31664" x="8591550" y="6400800"/>
          <p14:tracePt t="31672" x="8636000" y="6400800"/>
          <p14:tracePt t="31680" x="8688388" y="6400800"/>
          <p14:tracePt t="31688" x="8724900" y="6400800"/>
          <p14:tracePt t="31696" x="8774113" y="6400800"/>
          <p14:tracePt t="31706" x="8804275" y="6400800"/>
          <p14:tracePt t="31712" x="8818563" y="6400800"/>
          <p14:tracePt t="31722" x="8826500" y="6400800"/>
          <p14:tracePt t="31762" x="8826500" y="6405563"/>
          <p14:tracePt t="31786" x="8823325" y="6405563"/>
          <p14:tracePt t="31794" x="8815388" y="6408738"/>
          <p14:tracePt t="31802" x="8804275" y="6408738"/>
          <p14:tracePt t="31810" x="8782050" y="6408738"/>
          <p14:tracePt t="31817" x="8740775" y="6416675"/>
          <p14:tracePt t="31826" x="8710613" y="6419850"/>
          <p14:tracePt t="31834" x="8677275" y="6423025"/>
          <p14:tracePt t="31842" x="8639175" y="6423025"/>
          <p14:tracePt t="31850" x="8616950" y="6423025"/>
          <p14:tracePt t="31858" x="8586788" y="6423025"/>
          <p14:tracePt t="31866" x="8564563" y="6423025"/>
          <p14:tracePt t="31885" x="8501063" y="6423025"/>
          <p14:tracePt t="31890" x="8470900" y="6419850"/>
          <p14:tracePt t="31898" x="8440738" y="6411913"/>
          <p14:tracePt t="31906" x="8407400" y="6411913"/>
          <p14:tracePt t="31914" x="8377238" y="6411913"/>
          <p14:tracePt t="31922" x="8347075" y="6411913"/>
          <p14:tracePt t="31931" x="8324850" y="6411913"/>
          <p14:tracePt t="31938" x="8305800" y="6411913"/>
          <p14:tracePt t="31946" x="8302625" y="6411913"/>
          <p14:tracePt t="31954" x="8294688" y="6411913"/>
          <p14:tracePt t="31963" x="8291513" y="6411913"/>
          <p14:tracePt t="32020" x="8291513" y="6408738"/>
          <p14:tracePt t="32044" x="8294688" y="6408738"/>
          <p14:tracePt t="32052" x="8302625" y="6408738"/>
          <p14:tracePt t="32060" x="8313738" y="6408738"/>
          <p14:tracePt t="32068" x="8329613" y="6408738"/>
          <p14:tracePt t="32076" x="8343900" y="6408738"/>
          <p14:tracePt t="32085" x="8366125" y="6408738"/>
          <p14:tracePt t="32092" x="8377238" y="6408738"/>
          <p14:tracePt t="32101" x="8388350" y="6408738"/>
          <p14:tracePt t="32108" x="8407400" y="6408738"/>
          <p14:tracePt t="32116" x="8418513" y="6416675"/>
          <p14:tracePt t="32124" x="8437563" y="6416675"/>
          <p14:tracePt t="32132" x="8448675" y="6419850"/>
          <p14:tracePt t="32140" x="8478838" y="6419850"/>
          <p14:tracePt t="32148" x="8501063" y="6423025"/>
          <p14:tracePt t="32156" x="8531225" y="6423025"/>
          <p14:tracePt t="32165" x="8567738" y="6423025"/>
          <p14:tracePt t="32172" x="8613775" y="6423025"/>
          <p14:tracePt t="32180" x="8666163" y="6423025"/>
          <p14:tracePt t="32188" x="8710613" y="6423025"/>
          <p14:tracePt t="32197" x="8751888" y="6423025"/>
          <p14:tracePt t="32204" x="8782050" y="6423025"/>
          <p14:tracePt t="32212" x="8818563" y="6423025"/>
          <p14:tracePt t="32220" x="8848725" y="6423025"/>
          <p14:tracePt t="32228" x="8875713" y="6416675"/>
          <p14:tracePt t="32236" x="8886825" y="6411913"/>
          <p14:tracePt t="32244" x="8894763" y="6411913"/>
          <p14:tracePt t="32254" x="8901113" y="6411913"/>
          <p14:tracePt t="32260" x="8905875" y="6411913"/>
          <p14:tracePt t="32286" x="8909050" y="6411913"/>
          <p14:tracePt t="32294" x="8912225" y="6411913"/>
          <p14:tracePt t="32302" x="8920163" y="6411913"/>
          <p14:tracePt t="32310" x="8923338" y="6411913"/>
          <p14:tracePt t="32318" x="8936038" y="6411913"/>
          <p14:tracePt t="32326" x="8942388" y="6411913"/>
          <p14:tracePt t="32334" x="8953500" y="6411913"/>
          <p14:tracePt t="32342" x="8964613" y="6411913"/>
          <p14:tracePt t="32351" x="8969375" y="6408738"/>
          <p14:tracePt t="32358" x="8975725" y="6408738"/>
          <p14:tracePt t="32550" x="8980488" y="6408738"/>
          <p14:tracePt t="32560" x="8983663" y="6408738"/>
          <p14:tracePt t="32576" x="8991600" y="6408738"/>
          <p14:tracePt t="32585" x="9005888" y="6408738"/>
          <p14:tracePt t="32592" x="9021763" y="6405563"/>
          <p14:tracePt t="32601" x="9032875" y="6405563"/>
          <p14:tracePt t="32608" x="9058275" y="6400800"/>
          <p14:tracePt t="32616" x="9074150" y="6394450"/>
          <p14:tracePt t="32624" x="9093200" y="6389688"/>
          <p14:tracePt t="32632" x="9107488" y="6389688"/>
          <p14:tracePt t="32640" x="9126538" y="6386513"/>
          <p14:tracePt t="32648" x="9140825" y="6386513"/>
          <p14:tracePt t="32656" x="9159875" y="6383338"/>
          <p14:tracePt t="32665" x="9170988" y="6378575"/>
          <p14:tracePt t="32672" x="9178925" y="6378575"/>
          <p14:tracePt t="32680" x="9190038" y="6378575"/>
          <p14:tracePt t="32688" x="9193213" y="6378575"/>
          <p14:tracePt t="32696" x="9197975" y="6375400"/>
          <p14:tracePt t="32704" x="9204325" y="6375400"/>
          <p14:tracePt t="32712" x="9212263" y="6370638"/>
          <p14:tracePt t="32720" x="9231313" y="6367463"/>
          <p14:tracePt t="32728" x="9245600" y="6364288"/>
          <p14:tracePt t="32736" x="9278938" y="6353175"/>
          <p14:tracePt t="32744" x="9313863" y="6342063"/>
          <p14:tracePt t="32752" x="9339263" y="6326188"/>
          <p14:tracePt t="32760" x="9369425" y="6307138"/>
          <p14:tracePt t="32767" x="9396413" y="6292850"/>
          <p14:tracePt t="32776" x="9421813" y="6276975"/>
          <p14:tracePt t="32785" x="9444038" y="6262688"/>
          <p14:tracePt t="32792" x="9463088" y="6243638"/>
          <p14:tracePt t="32801" x="9471025" y="6232525"/>
          <p14:tracePt t="32808" x="9474200" y="6221413"/>
          <p14:tracePt t="32817" x="9474200" y="6210300"/>
          <p14:tracePt t="32824" x="9471025" y="6199188"/>
          <p14:tracePt t="32832" x="9466263" y="6184900"/>
          <p14:tracePt t="32842" x="9448800" y="6165850"/>
          <p14:tracePt t="32851" x="9432925" y="6146800"/>
          <p14:tracePt t="32858" x="9410700" y="6119813"/>
          <p14:tracePt t="32866" x="9396413" y="6086475"/>
          <p14:tracePt t="32874" x="9377363" y="6045200"/>
          <p14:tracePt t="32886" x="9366250" y="6008688"/>
          <p14:tracePt t="32890" x="9355138" y="5951538"/>
          <p14:tracePt t="32898" x="9347200" y="5907088"/>
          <p14:tracePt t="32906" x="9344025" y="5862638"/>
          <p14:tracePt t="32914" x="9331325" y="5821363"/>
          <p14:tracePt t="32922" x="9313863" y="5788025"/>
          <p14:tracePt t="32930" x="9297988" y="5761038"/>
          <p14:tracePt t="32938" x="9283700" y="5735638"/>
          <p14:tracePt t="32946" x="9264650" y="5716588"/>
          <p14:tracePt t="32954" x="9231313" y="5694363"/>
          <p14:tracePt t="32962" x="9204325" y="5678488"/>
          <p14:tracePt t="32970" x="9163050" y="5656263"/>
          <p14:tracePt t="32978" x="9107488" y="5630863"/>
          <p14:tracePt t="32986" x="9047163" y="5603875"/>
          <p14:tracePt t="32994" x="8975725" y="5584825"/>
          <p14:tracePt t="33002" x="8897938" y="5562600"/>
          <p14:tracePt t="33010" x="8823325" y="5540375"/>
          <p14:tracePt t="33018" x="8737600" y="5521325"/>
          <p14:tracePt t="33026" x="8661400" y="5502275"/>
          <p14:tracePt t="33034" x="8575675" y="5484813"/>
          <p14:tracePt t="33042" x="8501063" y="5468938"/>
          <p14:tracePt t="33052" x="8404225" y="5457825"/>
          <p14:tracePt t="33058" x="8280400" y="5449888"/>
          <p14:tracePt t="33066" x="8183563" y="5443538"/>
          <p14:tracePt t="33074" x="8089900" y="5443538"/>
          <p14:tracePt t="33082" x="7961313" y="5446713"/>
          <p14:tracePt t="33090" x="7853363" y="5446713"/>
          <p14:tracePt t="33098" x="7729538" y="5454650"/>
          <p14:tracePt t="33106" x="7621588" y="5454650"/>
          <p14:tracePt t="33116" x="7539038" y="5461000"/>
          <p14:tracePt t="33124" x="7464425" y="5465763"/>
          <p14:tracePt t="33130" x="7389813" y="5480050"/>
          <p14:tracePt t="33140" x="7321550" y="5484813"/>
          <p14:tracePt t="33148" x="7262813" y="5499100"/>
          <p14:tracePt t="33156" x="7205663" y="5510213"/>
          <p14:tracePt t="33164" x="7161213" y="5521325"/>
          <p14:tracePt t="33172" x="7112000" y="5540375"/>
          <p14:tracePt t="33181" x="7075488" y="5551488"/>
          <p14:tracePt t="33188" x="7048500" y="5565775"/>
          <p14:tracePt t="33196" x="7029450" y="5573713"/>
          <p14:tracePt t="33204" x="7015163" y="5578475"/>
          <p14:tracePt t="33212" x="7007225" y="5581650"/>
          <p14:tracePt t="33220" x="7004050" y="5584825"/>
          <p14:tracePt t="33358" x="7004050" y="5589588"/>
          <p14:tracePt t="33364" x="6999288" y="5589588"/>
          <p14:tracePt t="33372" x="6985000" y="5589588"/>
          <p14:tracePt t="33380" x="6959600" y="5589588"/>
          <p14:tracePt t="33388" x="6899275" y="5589588"/>
          <p14:tracePt t="33398" x="6824663" y="5581650"/>
          <p14:tracePt t="33406" x="6719888" y="5573713"/>
          <p14:tracePt t="33412" x="6588125" y="5559425"/>
          <p14:tracePt t="33422" x="6419850" y="5548313"/>
          <p14:tracePt t="33431" x="6213475" y="5529263"/>
          <p14:tracePt t="33438" x="6011863" y="5510213"/>
          <p14:tracePt t="33446" x="5835650" y="5491163"/>
          <p14:tracePt t="33454" x="5645150" y="5461000"/>
          <p14:tracePt t="33463" x="5483225" y="5435600"/>
          <p14:tracePt t="33470" x="5349875" y="5408613"/>
          <p14:tracePt t="33478" x="5203825" y="5383213"/>
          <p14:tracePt t="33486" x="5116513" y="5372100"/>
          <p14:tracePt t="33494" x="5030788" y="5356225"/>
          <p14:tracePt t="33502" x="4970463" y="5345113"/>
          <p14:tracePt t="33510" x="4922838" y="5341938"/>
          <p14:tracePt t="33518" x="4892675" y="5334000"/>
          <p14:tracePt t="33526" x="4870450" y="5334000"/>
          <p14:tracePt t="33534" x="4843463" y="5334000"/>
          <p14:tracePt t="33542" x="4821238" y="5341938"/>
          <p14:tracePt t="33551" x="4795838" y="5345113"/>
          <p14:tracePt t="33558" x="4765675" y="5349875"/>
          <p14:tracePt t="33567" x="4732338" y="5356225"/>
          <p14:tracePt t="33574" x="4716463" y="5360988"/>
          <p14:tracePt t="33582" x="4705350" y="5364163"/>
          <p14:tracePt t="33590" x="4691063" y="5364163"/>
          <p14:tracePt t="33598" x="4683125" y="5367338"/>
          <p14:tracePt t="33606" x="4678363" y="5372100"/>
          <p14:tracePt t="33614" x="4678363" y="5375275"/>
          <p14:tracePt t="33622" x="4675188" y="5375275"/>
          <p14:tracePt t="33630" x="4672013" y="5380038"/>
          <p14:tracePt t="33638" x="4667250" y="5380038"/>
          <p14:tracePt t="33646" x="4664075" y="5383213"/>
          <p14:tracePt t="33654" x="4660900" y="5383213"/>
          <p14:tracePt t="33662" x="4656138" y="5391150"/>
          <p14:tracePt t="33670" x="4656138" y="5394325"/>
          <p14:tracePt t="33678" x="4649788" y="5402263"/>
          <p14:tracePt t="33686" x="4645025" y="5408613"/>
          <p14:tracePt t="33696" x="4630738" y="5416550"/>
          <p14:tracePt t="33704" x="4625975" y="5424488"/>
          <p14:tracePt t="33712" x="4619625" y="5438775"/>
          <p14:tracePt t="33720" x="4614863" y="5446713"/>
          <p14:tracePt t="33728" x="4611688" y="5457825"/>
          <p14:tracePt t="33736" x="4603750" y="5473700"/>
          <p14:tracePt t="33744" x="4597400" y="5484813"/>
          <p14:tracePt t="33752" x="4589463" y="5502275"/>
          <p14:tracePt t="33760" x="4586288" y="5513388"/>
          <p14:tracePt t="33768" x="4586288" y="5521325"/>
          <p14:tracePt t="33776" x="4578350" y="5529263"/>
          <p14:tracePt t="33785" x="4570413" y="5540375"/>
          <p14:tracePt t="33792" x="4556125" y="5559425"/>
          <p14:tracePt t="33801" x="4540250" y="5584825"/>
          <p14:tracePt t="33808" x="4529138" y="5603875"/>
          <p14:tracePt t="33816" x="4521200" y="5622925"/>
          <p14:tracePt t="33824" x="4510088" y="5637213"/>
          <p14:tracePt t="33832" x="4503738" y="5653088"/>
          <p14:tracePt t="33840" x="4498975" y="5667375"/>
          <p14:tracePt t="33848" x="4495800" y="5675313"/>
          <p14:tracePt t="33856" x="4495800" y="5683250"/>
          <p14:tracePt t="33864" x="4495800" y="5694363"/>
          <p14:tracePt t="33872" x="4498975" y="5700713"/>
          <p14:tracePt t="33885" x="4503738" y="5708650"/>
          <p14:tracePt t="33888" x="4514850" y="5716588"/>
          <p14:tracePt t="33896" x="4525963" y="5724525"/>
          <p14:tracePt t="33904" x="4533900" y="5724525"/>
          <p14:tracePt t="33912" x="4540250" y="5727700"/>
          <p14:tracePt t="33921" x="4548188" y="5727700"/>
          <p14:tracePt t="33928" x="4551363" y="5727700"/>
          <p14:tracePt t="33936" x="4556125" y="5727700"/>
          <p14:tracePt t="33944" x="4559300" y="5727700"/>
          <p14:tracePt t="33952" x="4562475" y="5727700"/>
          <p14:tracePt t="33960" x="4562475" y="5724525"/>
          <p14:tracePt t="33968" x="4562475" y="5719763"/>
          <p14:tracePt t="33978" x="4567238" y="5711825"/>
          <p14:tracePt t="33986" x="4567238" y="5708650"/>
          <p14:tracePt t="33994" x="4567238" y="5700713"/>
          <p14:tracePt t="34010" x="4567238" y="5694363"/>
          <p14:tracePt t="34018" x="4562475" y="5689600"/>
          <p14:tracePt t="34026" x="4559300" y="5683250"/>
          <p14:tracePt t="34034" x="4551363" y="5675313"/>
          <p14:tracePt t="34042" x="4540250" y="5667375"/>
          <p14:tracePt t="34051" x="4510088" y="5653088"/>
          <p14:tracePt t="34058" x="4484688" y="5634038"/>
          <p14:tracePt t="34066" x="4443413" y="5618163"/>
          <p14:tracePt t="34074" x="4394200" y="5592763"/>
          <p14:tracePt t="34082" x="4346575" y="5562600"/>
          <p14:tracePt t="34090" x="4286250" y="5532438"/>
          <p14:tracePt t="34098" x="4222750" y="5502275"/>
          <p14:tracePt t="34106" x="4159250" y="5465763"/>
          <p14:tracePt t="34114" x="4110038" y="5419725"/>
          <p14:tracePt t="34122" x="4054475" y="5375275"/>
          <p14:tracePt t="34130" x="4005263" y="5334000"/>
          <p14:tracePt t="34138" x="3967163" y="5292725"/>
          <p14:tracePt t="34146" x="3933825" y="5262563"/>
          <p14:tracePt t="34154" x="3892550" y="5229225"/>
          <p14:tracePt t="34162" x="3875088" y="5207000"/>
          <p14:tracePt t="34170" x="3851275" y="5187950"/>
          <p14:tracePt t="34178" x="3840163" y="5173663"/>
          <p14:tracePt t="34186" x="3825875" y="5162550"/>
          <p14:tracePt t="34194" x="3822700" y="5151438"/>
          <p14:tracePt t="34202" x="3817938" y="5140325"/>
          <p14:tracePt t="34211" x="3817938" y="5135563"/>
          <p14:tracePt t="34218" x="3817938" y="51323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C62A47-2899-4E80-9B0F-64366190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状況理解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92147E-7DC3-49E6-969B-1AF83BB89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当日の電光掲示板を見ると下記情報がわかる</a:t>
            </a:r>
            <a:endParaRPr kumimoji="1" lang="en-US" altLang="ja-JP" dirty="0"/>
          </a:p>
          <a:p>
            <a:pPr lvl="1"/>
            <a:r>
              <a:rPr lang="ja-JP" altLang="en-US" dirty="0"/>
              <a:t>実際の出発時刻（遅延があるかもしれない）</a:t>
            </a:r>
            <a:endParaRPr lang="en-US" altLang="ja-JP" dirty="0"/>
          </a:p>
          <a:p>
            <a:pPr lvl="1"/>
            <a:r>
              <a:rPr kumimoji="1" lang="ja-JP" altLang="en-US" dirty="0"/>
              <a:t>何番線到着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F7A1231-84DF-4F21-8C14-01B71DECD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184" y="2190741"/>
            <a:ext cx="10323616" cy="378355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B7F9A69-3016-43AD-87C3-EE5E4539932E}"/>
              </a:ext>
            </a:extLst>
          </p:cNvPr>
          <p:cNvSpPr txBox="1"/>
          <p:nvPr/>
        </p:nvSpPr>
        <p:spPr>
          <a:xfrm>
            <a:off x="7857066" y="5995227"/>
            <a:ext cx="37041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/>
              <a:t>発車標シミュレーターを利用して電光掲示板画像作成</a:t>
            </a:r>
            <a:br>
              <a:rPr lang="en-US" altLang="ja-JP" sz="1200" dirty="0"/>
            </a:br>
            <a:r>
              <a:rPr lang="ja-JP" altLang="en-US" sz="1200" dirty="0">
                <a:hlinkClick r:id="rId5"/>
              </a:rPr>
              <a:t>http://r113.sakura.ne.jp/p/hasshahyo/index.ht</a:t>
            </a:r>
            <a:r>
              <a:rPr lang="en-US" altLang="ja-JP" sz="1200" dirty="0">
                <a:hlinkClick r:id="rId5"/>
              </a:rPr>
              <a:t>m</a:t>
            </a:r>
            <a:endParaRPr lang="ja-JP" altLang="en-US" sz="1200" dirty="0"/>
          </a:p>
        </p:txBody>
      </p:sp>
      <p:pic>
        <p:nvPicPr>
          <p:cNvPr id="12" name="オーディオ 11">
            <a:hlinkClick r:id="" action="ppaction://media"/>
            <a:extLst>
              <a:ext uri="{FF2B5EF4-FFF2-40B4-BE49-F238E27FC236}">
                <a16:creationId xmlns:a16="http://schemas.microsoft.com/office/drawing/2014/main" id="{8BB8475E-66FA-45FB-BB34-3762F5F198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66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91"/>
    </mc:Choice>
    <mc:Fallback>
      <p:transition spd="slow" advTm="50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9" x="2230438" y="1490663"/>
          <p14:tracePt t="163" x="2216150" y="1485900"/>
          <p14:tracePt t="223" x="2185988" y="1466850"/>
          <p14:tracePt t="230" x="2182813" y="1463675"/>
          <p14:tracePt t="238" x="2178050" y="1460500"/>
          <p14:tracePt t="247" x="2174875" y="1455738"/>
          <p14:tracePt t="254" x="2171700" y="1452563"/>
          <p14:tracePt t="272" x="2171700" y="1444625"/>
          <p14:tracePt t="280" x="2166938" y="1441450"/>
          <p14:tracePt t="288" x="2166938" y="1438275"/>
          <p14:tracePt t="296" x="2166938" y="1433513"/>
          <p14:tracePt t="305" x="2166938" y="1430338"/>
          <p14:tracePt t="320" x="2166938" y="1422400"/>
          <p14:tracePt t="328" x="2166938" y="1419225"/>
          <p14:tracePt t="337" x="2166938" y="1411288"/>
          <p14:tracePt t="344" x="2166938" y="1408113"/>
          <p14:tracePt t="353" x="2166938" y="1403350"/>
          <p14:tracePt t="360" x="2166938" y="1400175"/>
          <p14:tracePt t="369" x="2166938" y="1397000"/>
          <p14:tracePt t="376" x="2166938" y="1389063"/>
          <p14:tracePt t="384" x="2163763" y="1384300"/>
          <p14:tracePt t="392" x="2160588" y="1381125"/>
          <p14:tracePt t="400" x="2160588" y="1377950"/>
          <p14:tracePt t="408" x="2152650" y="1373188"/>
          <p14:tracePt t="416" x="2144713" y="1370013"/>
          <p14:tracePt t="424" x="2136775" y="1366838"/>
          <p14:tracePt t="434" x="2133600" y="1362075"/>
          <p14:tracePt t="440" x="2130425" y="1362075"/>
          <p14:tracePt t="449" x="2125663" y="1362075"/>
          <p14:tracePt t="780" x="2125663" y="1358900"/>
          <p14:tracePt t="786" x="2130425" y="1358900"/>
          <p14:tracePt t="794" x="2133600" y="1355725"/>
          <p14:tracePt t="802" x="2136775" y="1355725"/>
          <p14:tracePt t="810" x="2144713" y="1355725"/>
          <p14:tracePt t="820" x="2147888" y="1355725"/>
          <p14:tracePt t="826" x="2152650" y="1355725"/>
          <p14:tracePt t="836" x="2166938" y="1355725"/>
          <p14:tracePt t="844" x="2178050" y="1358900"/>
          <p14:tracePt t="852" x="2189163" y="1358900"/>
          <p14:tracePt t="860" x="2219325" y="1362075"/>
          <p14:tracePt t="868" x="2249488" y="1362075"/>
          <p14:tracePt t="877" x="2287588" y="1362075"/>
          <p14:tracePt t="884" x="2339975" y="1362075"/>
          <p14:tracePt t="892" x="2384425" y="1362075"/>
          <p14:tracePt t="900" x="2428875" y="1362075"/>
          <p14:tracePt t="908" x="2459038" y="1362075"/>
          <p14:tracePt t="916" x="2478088" y="1362075"/>
          <p14:tracePt t="924" x="2489200" y="1362075"/>
          <p14:tracePt t="932" x="2492375" y="1362075"/>
          <p14:tracePt t="940" x="2497138" y="1362075"/>
          <p14:tracePt t="1044" x="2492375" y="1358900"/>
          <p14:tracePt t="1052" x="2489200" y="1358900"/>
          <p14:tracePt t="1060" x="2481263" y="1358900"/>
          <p14:tracePt t="1068" x="2474913" y="1358900"/>
          <p14:tracePt t="1076" x="2463800" y="1358900"/>
          <p14:tracePt t="1084" x="2455863" y="1358900"/>
          <p14:tracePt t="1092" x="2447925" y="1358900"/>
          <p14:tracePt t="1100" x="2436813" y="1358900"/>
          <p14:tracePt t="1109" x="2433638" y="1358900"/>
          <p14:tracePt t="1118" x="2425700" y="1358900"/>
          <p14:tracePt t="1134" x="2425700" y="1355725"/>
          <p14:tracePt t="1142" x="2417763" y="1355725"/>
          <p14:tracePt t="1158" x="2411413" y="1350963"/>
          <p14:tracePt t="1166" x="2406650" y="1350963"/>
          <p14:tracePt t="1174" x="2403475" y="1347788"/>
          <p14:tracePt t="1182" x="2395538" y="1347788"/>
          <p14:tracePt t="4252" x="2387600" y="1347788"/>
          <p14:tracePt t="4260" x="2376488" y="1347788"/>
          <p14:tracePt t="4268" x="2370138" y="1347788"/>
          <p14:tracePt t="4276" x="2359025" y="1347788"/>
          <p14:tracePt t="4284" x="2354263" y="1347788"/>
          <p14:tracePt t="4293" x="2351088" y="1347788"/>
          <p14:tracePt t="12487" x="2351088" y="1344613"/>
          <p14:tracePt t="12551" x="2351088" y="1339850"/>
          <p14:tracePt t="13517" x="2351088" y="1344613"/>
          <p14:tracePt t="13525" x="2346325" y="1344613"/>
          <p14:tracePt t="13541" x="2343150" y="1344613"/>
          <p14:tracePt t="13606" x="2343150" y="1347788"/>
          <p14:tracePt t="13711" x="2339975" y="1347788"/>
          <p14:tracePt t="13719" x="2339975" y="1350963"/>
          <p14:tracePt t="13751" x="2335213" y="1350963"/>
          <p14:tracePt t="13775" x="2335213" y="1355725"/>
          <p14:tracePt t="13896" x="2332038" y="1355725"/>
          <p14:tracePt t="13921" x="2328863" y="1355725"/>
          <p14:tracePt t="13929" x="2328863" y="1358900"/>
          <p14:tracePt t="14379" x="2324100" y="1358900"/>
          <p14:tracePt t="15951" x="2324100" y="1381125"/>
          <p14:tracePt t="15959" x="2328863" y="1425575"/>
          <p14:tracePt t="15967" x="2365375" y="1482725"/>
          <p14:tracePt t="15975" x="2447925" y="1538288"/>
          <p14:tracePt t="15983" x="2616200" y="1647825"/>
          <p14:tracePt t="15991" x="2844800" y="1789113"/>
          <p14:tracePt t="15999" x="3128963" y="1946275"/>
          <p14:tracePt t="16006" x="3425825" y="2097088"/>
          <p14:tracePt t="16015" x="3735388" y="2246313"/>
          <p14:tracePt t="16023" x="4046538" y="2384425"/>
          <p14:tracePt t="16031" x="4352925" y="2497138"/>
          <p14:tracePt t="16039" x="4656138" y="2586038"/>
          <p14:tracePt t="16047" x="4945063" y="2654300"/>
          <p14:tracePt t="16055" x="5210175" y="2687638"/>
          <p14:tracePt t="16063" x="5461000" y="2717800"/>
          <p14:tracePt t="16071" x="5653088" y="2747963"/>
          <p14:tracePt t="16079" x="5783263" y="2770188"/>
          <p14:tracePt t="16087" x="5862638" y="2789238"/>
          <p14:tracePt t="16095" x="5921375" y="2808288"/>
          <p14:tracePt t="16103" x="5978525" y="2833688"/>
          <p14:tracePt t="16111" x="6015038" y="2847975"/>
          <p14:tracePt t="16119" x="6049963" y="2867025"/>
          <p14:tracePt t="16127" x="6075363" y="2882900"/>
          <p14:tracePt t="16135" x="6094413" y="2889250"/>
          <p14:tracePt t="16143" x="6102350" y="2894013"/>
          <p14:tracePt t="16151" x="6108700" y="2897188"/>
          <p14:tracePt t="16161" x="6113463" y="2901950"/>
          <p14:tracePt t="16249" x="6097588" y="2897188"/>
          <p14:tracePt t="16257" x="6042025" y="2874963"/>
          <p14:tracePt t="16264" x="5981700" y="2860675"/>
          <p14:tracePt t="16273" x="5948363" y="2863850"/>
          <p14:tracePt t="16281" x="5940425" y="2871788"/>
          <p14:tracePt t="16289" x="5940425" y="2874963"/>
          <p14:tracePt t="16297" x="5948363" y="2878138"/>
          <p14:tracePt t="16305" x="5959475" y="2886075"/>
          <p14:tracePt t="16313" x="5973763" y="2894013"/>
          <p14:tracePt t="16321" x="5984875" y="2908300"/>
          <p14:tracePt t="16329" x="5997575" y="2916238"/>
          <p14:tracePt t="16337" x="6000750" y="2924175"/>
          <p14:tracePt t="16345" x="6003925" y="2930525"/>
          <p14:tracePt t="16353" x="6003925" y="2935288"/>
          <p14:tracePt t="16361" x="6003925" y="2938463"/>
          <p14:tracePt t="16369" x="6003925" y="2941638"/>
          <p14:tracePt t="16377" x="6003925" y="2954338"/>
          <p14:tracePt t="16385" x="6000750" y="2960688"/>
          <p14:tracePt t="16392" x="5992813" y="2968625"/>
          <p14:tracePt t="16401" x="5973763" y="2976563"/>
          <p14:tracePt t="16409" x="5956300" y="2987675"/>
          <p14:tracePt t="16417" x="5932488" y="2994025"/>
          <p14:tracePt t="16425" x="5907088" y="3009900"/>
          <p14:tracePt t="16433" x="5888038" y="3021013"/>
          <p14:tracePt t="16441" x="5868988" y="3028950"/>
          <p14:tracePt t="16451" x="5854700" y="3040063"/>
          <p14:tracePt t="16459" x="5843588" y="3046413"/>
          <p14:tracePt t="16467" x="5835650" y="3051175"/>
          <p14:tracePt t="16475" x="5827713" y="3054350"/>
          <p14:tracePt t="16483" x="5821363" y="3059113"/>
          <p14:tracePt t="16491" x="5813425" y="3062288"/>
          <p14:tracePt t="16499" x="5802313" y="3065463"/>
          <p14:tracePt t="16507" x="5775325" y="3070225"/>
          <p14:tracePt t="16514" x="5746750" y="3076575"/>
          <p14:tracePt t="16523" x="5700713" y="3087688"/>
          <p14:tracePt t="16531" x="5637213" y="3098800"/>
          <p14:tracePt t="16539" x="5554663" y="3114675"/>
          <p14:tracePt t="16547" x="5454650" y="3125788"/>
          <p14:tracePt t="16555" x="5338763" y="3144838"/>
          <p14:tracePt t="16563" x="5195888" y="3152775"/>
          <p14:tracePt t="16571" x="5072063" y="3159125"/>
          <p14:tracePt t="16579" x="4959350" y="3167063"/>
          <p14:tracePt t="16587" x="4848225" y="3163888"/>
          <p14:tracePt t="16595" x="4754563" y="3163888"/>
          <p14:tracePt t="16603" x="4641850" y="3155950"/>
          <p14:tracePt t="16611" x="4562475" y="3148013"/>
          <p14:tracePt t="16619" x="4481513" y="3140075"/>
          <p14:tracePt t="16627" x="4413250" y="3140075"/>
          <p14:tracePt t="16635" x="4360863" y="3136900"/>
          <p14:tracePt t="16643" x="4316413" y="3136900"/>
          <p14:tracePt t="16651" x="4297363" y="3136900"/>
          <p14:tracePt t="16659" x="4289425" y="3136900"/>
          <p14:tracePt t="16667" x="4286250" y="3136900"/>
          <p14:tracePt t="16691" x="4286250" y="3133725"/>
          <p14:tracePt t="16707" x="4294188" y="3125788"/>
          <p14:tracePt t="16714" x="4305300" y="3117850"/>
          <p14:tracePt t="16723" x="4330700" y="3098800"/>
          <p14:tracePt t="16733" x="4364038" y="3081338"/>
          <p14:tracePt t="16741" x="4398963" y="3065463"/>
          <p14:tracePt t="16749" x="4421188" y="3054350"/>
          <p14:tracePt t="16757" x="4443413" y="3040063"/>
          <p14:tracePt t="16765" x="4451350" y="3035300"/>
          <p14:tracePt t="16773" x="4462463" y="3028950"/>
          <p14:tracePt t="16781" x="4465638" y="3024188"/>
          <p14:tracePt t="16789" x="4468813" y="3024188"/>
          <p14:tracePt t="16925" x="4468813" y="3021013"/>
          <p14:tracePt t="16941" x="4451350" y="3021013"/>
          <p14:tracePt t="16949" x="4416425" y="3028950"/>
          <p14:tracePt t="16957" x="4368800" y="3046413"/>
          <p14:tracePt t="16965" x="4316413" y="3065463"/>
          <p14:tracePt t="16973" x="4270375" y="3070225"/>
          <p14:tracePt t="16981" x="4217988" y="3076575"/>
          <p14:tracePt t="16989" x="4184650" y="3081338"/>
          <p14:tracePt t="16998" x="4162425" y="3084513"/>
          <p14:tracePt t="17007" x="4148138" y="3084513"/>
          <p14:tracePt t="17014" x="4148138" y="3087688"/>
          <p14:tracePt t="17023" x="4148138" y="3092450"/>
          <p14:tracePt t="17031" x="4154488" y="3095625"/>
          <p14:tracePt t="17039" x="4178300" y="3106738"/>
          <p14:tracePt t="17047" x="4225925" y="3111500"/>
          <p14:tracePt t="17055" x="4270375" y="3117850"/>
          <p14:tracePt t="17063" x="4330700" y="3122613"/>
          <p14:tracePt t="17071" x="4391025" y="3128963"/>
          <p14:tracePt t="17079" x="4451350" y="3128963"/>
          <p14:tracePt t="17087" x="4510088" y="3133725"/>
          <p14:tracePt t="17095" x="4556125" y="3133725"/>
          <p14:tracePt t="17103" x="4614863" y="3133725"/>
          <p14:tracePt t="17111" x="4675188" y="3133725"/>
          <p14:tracePt t="17119" x="4749800" y="3133725"/>
          <p14:tracePt t="17126" x="4818063" y="3133725"/>
          <p14:tracePt t="17135" x="4911725" y="3133725"/>
          <p14:tracePt t="17143" x="5035550" y="3133725"/>
          <p14:tracePt t="17151" x="5187950" y="3122613"/>
          <p14:tracePt t="17159" x="5372100" y="3122613"/>
          <p14:tracePt t="17167" x="5573713" y="3114675"/>
          <p14:tracePt t="17175" x="5761038" y="3103563"/>
          <p14:tracePt t="17183" x="5915025" y="3095625"/>
          <p14:tracePt t="17191" x="6056313" y="3087688"/>
          <p14:tracePt t="17199" x="6138863" y="3081338"/>
          <p14:tracePt t="17207" x="6213475" y="3070225"/>
          <p14:tracePt t="17214" x="6281738" y="3070225"/>
          <p14:tracePt t="17223" x="6318250" y="3062288"/>
          <p14:tracePt t="17231" x="6356350" y="3062288"/>
          <p14:tracePt t="17239" x="6375400" y="3062288"/>
          <p14:tracePt t="17247" x="6386513" y="3062288"/>
          <p14:tracePt t="17255" x="6389688" y="3062288"/>
          <p14:tracePt t="17279" x="6389688" y="3065463"/>
          <p14:tracePt t="17313" x="6386513" y="3065463"/>
          <p14:tracePt t="17321" x="6381750" y="3065463"/>
          <p14:tracePt t="17329" x="6367463" y="3065463"/>
          <p14:tracePt t="17337" x="6345238" y="3065463"/>
          <p14:tracePt t="17345" x="6323013" y="3062288"/>
          <p14:tracePt t="17353" x="6292850" y="3062288"/>
          <p14:tracePt t="17361" x="6265863" y="3062288"/>
          <p14:tracePt t="17369" x="6235700" y="3062288"/>
          <p14:tracePt t="17376" x="6221413" y="3062288"/>
          <p14:tracePt t="17385" x="6207125" y="3062288"/>
          <p14:tracePt t="17393" x="6194425" y="3065463"/>
          <p14:tracePt t="17401" x="6191250" y="3073400"/>
          <p14:tracePt t="17409" x="6191250" y="3081338"/>
          <p14:tracePt t="17417" x="6191250" y="3087688"/>
          <p14:tracePt t="17425" x="6191250" y="3098800"/>
          <p14:tracePt t="17433" x="6191250" y="3106738"/>
          <p14:tracePt t="17441" x="6199188" y="3114675"/>
          <p14:tracePt t="17449" x="6207125" y="3122613"/>
          <p14:tracePt t="17457" x="6218238" y="3128963"/>
          <p14:tracePt t="17465" x="6224588" y="3140075"/>
          <p14:tracePt t="17473" x="6232525" y="3144838"/>
          <p14:tracePt t="17480" x="6235700" y="3152775"/>
          <p14:tracePt t="17489" x="6235700" y="3155950"/>
          <p14:tracePt t="17505" x="6235700" y="3163888"/>
          <p14:tracePt t="17513" x="6229350" y="3170238"/>
          <p14:tracePt t="17521" x="6224588" y="3178175"/>
          <p14:tracePt t="17529" x="6210300" y="3189288"/>
          <p14:tracePt t="17537" x="6199188" y="3197225"/>
          <p14:tracePt t="17545" x="6188075" y="3205163"/>
          <p14:tracePt t="17553" x="6172200" y="3211513"/>
          <p14:tracePt t="17561" x="6161088" y="3222625"/>
          <p14:tracePt t="17571" x="6154738" y="3230563"/>
          <p14:tracePt t="17579" x="6138863" y="3238500"/>
          <p14:tracePt t="17585" x="6130925" y="3249613"/>
          <p14:tracePt t="17595" x="6124575" y="3252788"/>
          <p14:tracePt t="17603" x="6116638" y="3263900"/>
          <p14:tracePt t="17611" x="6108700" y="3268663"/>
          <p14:tracePt t="17619" x="6102350" y="3271838"/>
          <p14:tracePt t="17627" x="6086475" y="3275013"/>
          <p14:tracePt t="17635" x="6072188" y="3282950"/>
          <p14:tracePt t="17643" x="6056313" y="3290888"/>
          <p14:tracePt t="17651" x="6042025" y="3297238"/>
          <p14:tracePt t="17659" x="6015038" y="3305175"/>
          <p14:tracePt t="17667" x="5989638" y="3313113"/>
          <p14:tracePt t="17675" x="5959475" y="3316288"/>
          <p14:tracePt t="17682" x="5937250" y="3321050"/>
          <p14:tracePt t="17691" x="5903913" y="3321050"/>
          <p14:tracePt t="17698" x="5888038" y="3321050"/>
          <p14:tracePt t="17707" x="5868988" y="3321050"/>
          <p14:tracePt t="17715" x="5854700" y="3321050"/>
          <p14:tracePt t="17723" x="5843588" y="3316288"/>
          <p14:tracePt t="17731" x="5827713" y="3313113"/>
          <p14:tracePt t="17739" x="5816600" y="3305175"/>
          <p14:tracePt t="17747" x="5805488" y="3294063"/>
          <p14:tracePt t="17755" x="5791200" y="3286125"/>
          <p14:tracePt t="17763" x="5780088" y="3275013"/>
          <p14:tracePt t="17771" x="5768975" y="3257550"/>
          <p14:tracePt t="17779" x="5764213" y="3238500"/>
          <p14:tracePt t="17787" x="5764213" y="3216275"/>
          <p14:tracePt t="17795" x="5764213" y="3192463"/>
          <p14:tracePt t="17803" x="5764213" y="3170238"/>
          <p14:tracePt t="17811" x="5764213" y="3144838"/>
          <p14:tracePt t="17819" x="5768975" y="3133725"/>
          <p14:tracePt t="17827" x="5780088" y="3125788"/>
          <p14:tracePt t="17835" x="5791200" y="3122613"/>
          <p14:tracePt t="17843" x="5813425" y="3111500"/>
          <p14:tracePt t="17851" x="5843588" y="3111500"/>
          <p14:tracePt t="17859" x="5884863" y="3111500"/>
          <p14:tracePt t="17869" x="5921375" y="3122613"/>
          <p14:tracePt t="17877" x="5962650" y="3148013"/>
          <p14:tracePt t="17885" x="6011863" y="3178175"/>
          <p14:tracePt t="17893" x="6061075" y="3211513"/>
          <p14:tracePt t="17901" x="6108700" y="3257550"/>
          <p14:tracePt t="17909" x="6149975" y="3297238"/>
          <p14:tracePt t="17917" x="6180138" y="3332163"/>
          <p14:tracePt t="17925" x="6199188" y="3379788"/>
          <p14:tracePt t="17933" x="6199188" y="3417888"/>
          <p14:tracePt t="17941" x="6199188" y="3448050"/>
          <p14:tracePt t="17965" x="6154738" y="3533775"/>
          <p14:tracePt t="17973" x="6135688" y="3548063"/>
          <p14:tracePt t="17981" x="6108700" y="3563938"/>
          <p14:tracePt t="17989" x="6083300" y="3575050"/>
          <p14:tracePt t="17998" x="6056313" y="3578225"/>
          <p14:tracePt t="18005" x="6019800" y="3578225"/>
          <p14:tracePt t="18014" x="5989638" y="3578225"/>
          <p14:tracePt t="18021" x="5956300" y="3567113"/>
          <p14:tracePt t="18029" x="5918200" y="3556000"/>
          <p14:tracePt t="18037" x="5884863" y="3541713"/>
          <p14:tracePt t="18045" x="5851525" y="3522663"/>
          <p14:tracePt t="18053" x="5810250" y="3500438"/>
          <p14:tracePt t="18061" x="5775325" y="3470275"/>
          <p14:tracePt t="18069" x="5741988" y="3443288"/>
          <p14:tracePt t="18077" x="5711825" y="3402013"/>
          <p14:tracePt t="18085" x="5681663" y="3354388"/>
          <p14:tracePt t="18093" x="5653088" y="3305175"/>
          <p14:tracePt t="18101" x="5629275" y="3263900"/>
          <p14:tracePt t="18109" x="5611813" y="3222625"/>
          <p14:tracePt t="18117" x="5600700" y="3192463"/>
          <p14:tracePt t="18127" x="5595938" y="3167063"/>
          <p14:tracePt t="18133" x="5595938" y="3152775"/>
          <p14:tracePt t="18143" x="5595938" y="3136900"/>
          <p14:tracePt t="18150" x="5603875" y="3128963"/>
          <p14:tracePt t="18159" x="5611813" y="3122613"/>
          <p14:tracePt t="18167" x="5622925" y="3114675"/>
          <p14:tracePt t="18175" x="5641975" y="3111500"/>
          <p14:tracePt t="18183" x="5667375" y="3098800"/>
          <p14:tracePt t="18191" x="5689600" y="3098800"/>
          <p14:tracePt t="18199" x="5719763" y="3092450"/>
          <p14:tracePt t="18207" x="5761038" y="3095625"/>
          <p14:tracePt t="18214" x="5791200" y="3098800"/>
          <p14:tracePt t="18223" x="5824538" y="3111500"/>
          <p14:tracePt t="18231" x="5865813" y="3128963"/>
          <p14:tracePt t="18239" x="5891213" y="3144838"/>
          <p14:tracePt t="18247" x="5915025" y="3155950"/>
          <p14:tracePt t="18255" x="5932488" y="3163888"/>
          <p14:tracePt t="18263" x="5956300" y="3178175"/>
          <p14:tracePt t="18271" x="5962650" y="3181350"/>
          <p14:tracePt t="18279" x="5973763" y="3189288"/>
          <p14:tracePt t="18287" x="5984875" y="3192463"/>
          <p14:tracePt t="18295" x="6000750" y="3205163"/>
          <p14:tracePt t="18303" x="6000750" y="3208338"/>
          <p14:tracePt t="18311" x="6008688" y="3208338"/>
          <p14:tracePt t="18319" x="6011863" y="3208338"/>
          <p14:tracePt t="18327" x="6011863" y="3211513"/>
          <p14:tracePt t="18335" x="6011863" y="3219450"/>
          <p14:tracePt t="18343" x="6011863" y="3222625"/>
          <p14:tracePt t="18391" x="6008688" y="3222625"/>
          <p14:tracePt t="18407" x="6000750" y="3219450"/>
          <p14:tracePt t="18415" x="5992813" y="3216275"/>
          <p14:tracePt t="18423" x="5978525" y="3208338"/>
          <p14:tracePt t="18433" x="5967413" y="3192463"/>
          <p14:tracePt t="18441" x="5959475" y="3181350"/>
          <p14:tracePt t="18449" x="5951538" y="3163888"/>
          <p14:tracePt t="18457" x="5956300" y="3152775"/>
          <p14:tracePt t="18465" x="5956300" y="3144838"/>
          <p14:tracePt t="18473" x="5956300" y="3140075"/>
          <p14:tracePt t="18481" x="5962650" y="3140075"/>
          <p14:tracePt t="18489" x="5970588" y="3140075"/>
          <p14:tracePt t="18498" x="5981700" y="3140075"/>
          <p14:tracePt t="18505" x="6003925" y="3144838"/>
          <p14:tracePt t="18513" x="6037263" y="3155950"/>
          <p14:tracePt t="18521" x="6064250" y="3159125"/>
          <p14:tracePt t="18529" x="6086475" y="3170238"/>
          <p14:tracePt t="18537" x="6102350" y="3178175"/>
          <p14:tracePt t="18545" x="6113463" y="3186113"/>
          <p14:tracePt t="18553" x="6119813" y="3197225"/>
          <p14:tracePt t="18561" x="6130925" y="3216275"/>
          <p14:tracePt t="18569" x="6135688" y="3241675"/>
          <p14:tracePt t="18577" x="6135688" y="3257550"/>
          <p14:tracePt t="18585" x="6135688" y="3279775"/>
          <p14:tracePt t="18593" x="6130925" y="3294063"/>
          <p14:tracePt t="18601" x="6130925" y="3305175"/>
          <p14:tracePt t="18609" x="6124575" y="3316288"/>
          <p14:tracePt t="18617" x="6116638" y="3324225"/>
          <p14:tracePt t="18625" x="6108700" y="3327400"/>
          <p14:tracePt t="18633" x="6102350" y="3332163"/>
          <p14:tracePt t="18649" x="6094413" y="3332163"/>
          <p14:tracePt t="18657" x="6089650" y="3332163"/>
          <p14:tracePt t="18665" x="6083300" y="3332163"/>
          <p14:tracePt t="18673" x="6078538" y="3332163"/>
          <p14:tracePt t="18680" x="6075363" y="3324225"/>
          <p14:tracePt t="18689" x="6067425" y="3321050"/>
          <p14:tracePt t="18697" x="6064250" y="3305175"/>
          <p14:tracePt t="18707" x="6056313" y="3294063"/>
          <p14:tracePt t="18713" x="6049963" y="3282950"/>
          <p14:tracePt t="18723" x="6037263" y="3257550"/>
          <p14:tracePt t="18731" x="6026150" y="3230563"/>
          <p14:tracePt t="18739" x="6026150" y="3216275"/>
          <p14:tracePt t="18747" x="6026150" y="3205163"/>
          <p14:tracePt t="18755" x="6026150" y="3200400"/>
          <p14:tracePt t="18763" x="6030913" y="3192463"/>
          <p14:tracePt t="18771" x="6034088" y="3189288"/>
          <p14:tracePt t="18779" x="6037263" y="3189288"/>
          <p14:tracePt t="18787" x="6042025" y="3186113"/>
          <p14:tracePt t="18795" x="6045200" y="3186113"/>
          <p14:tracePt t="18803" x="6045200" y="3181350"/>
          <p14:tracePt t="18811" x="6049963" y="3181350"/>
          <p14:tracePt t="18907" x="6049963" y="3178175"/>
          <p14:tracePt t="18947" x="6049963" y="3175000"/>
          <p14:tracePt t="18989" x="6049963" y="3170238"/>
          <p14:tracePt t="19013" x="6049963" y="3167063"/>
          <p14:tracePt t="19021" x="6045200" y="3167063"/>
          <p14:tracePt t="19029" x="6045200" y="3163888"/>
          <p14:tracePt t="19303" x="6049963" y="3163888"/>
          <p14:tracePt t="19311" x="6078538" y="3186113"/>
          <p14:tracePt t="19319" x="6119813" y="3208338"/>
          <p14:tracePt t="19327" x="6191250" y="3244850"/>
          <p14:tracePt t="19335" x="6276975" y="3297238"/>
          <p14:tracePt t="19343" x="6427788" y="3373438"/>
          <p14:tracePt t="19351" x="6618288" y="3462338"/>
          <p14:tracePt t="19359" x="6877050" y="3548063"/>
          <p14:tracePt t="19367" x="7145338" y="3605213"/>
          <p14:tracePt t="19375" x="7415213" y="3646488"/>
          <p14:tracePt t="19383" x="7658100" y="3657600"/>
          <p14:tracePt t="19391" x="7875588" y="3665538"/>
          <p14:tracePt t="19399" x="7999413" y="3665538"/>
          <p14:tracePt t="19407" x="8081963" y="3665538"/>
          <p14:tracePt t="19414" x="8159750" y="3671888"/>
          <p14:tracePt t="19423" x="8228013" y="3679825"/>
          <p14:tracePt t="19431" x="8294688" y="3679825"/>
          <p14:tracePt t="19439" x="8347075" y="3679825"/>
          <p14:tracePt t="19447" x="8393113" y="3679825"/>
          <p14:tracePt t="19455" x="8426450" y="3683000"/>
          <p14:tracePt t="19463" x="8456613" y="3683000"/>
          <p14:tracePt t="19471" x="8478838" y="3683000"/>
          <p14:tracePt t="19479" x="8489950" y="3683000"/>
          <p14:tracePt t="19487" x="8497888" y="3683000"/>
          <p14:tracePt t="19495" x="8501063" y="3683000"/>
          <p14:tracePt t="19503" x="8504238" y="3683000"/>
          <p14:tracePt t="19609" x="8497888" y="3683000"/>
          <p14:tracePt t="19617" x="8486775" y="3683000"/>
          <p14:tracePt t="19625" x="8462963" y="3687763"/>
          <p14:tracePt t="19633" x="8421688" y="3698875"/>
          <p14:tracePt t="19641" x="8393113" y="3709988"/>
          <p14:tracePt t="19649" x="8358188" y="3721100"/>
          <p14:tracePt t="19657" x="8313738" y="3729038"/>
          <p14:tracePt t="19664" x="8261350" y="3729038"/>
          <p14:tracePt t="19673" x="8194675" y="3729038"/>
          <p14:tracePt t="19681" x="8112125" y="3729038"/>
          <p14:tracePt t="19689" x="8037513" y="3729038"/>
          <p14:tracePt t="19698" x="7958138" y="3729038"/>
          <p14:tracePt t="19705" x="7875588" y="3729038"/>
          <p14:tracePt t="19713" x="7786688" y="3729038"/>
          <p14:tracePt t="19721" x="7710488" y="3724275"/>
          <p14:tracePt t="19729" x="7629525" y="3717925"/>
          <p14:tracePt t="19737" x="7553325" y="3713163"/>
          <p14:tracePt t="19745" x="7494588" y="3705225"/>
          <p14:tracePt t="19753" x="7431088" y="3694113"/>
          <p14:tracePt t="19761" x="7385050" y="3687763"/>
          <p14:tracePt t="19769" x="7348538" y="3676650"/>
          <p14:tracePt t="19777" x="7307263" y="3665538"/>
          <p14:tracePt t="19785" x="7280275" y="3652838"/>
          <p14:tracePt t="19793" x="7269163" y="3646488"/>
          <p14:tracePt t="19801" x="7254875" y="3638550"/>
          <p14:tracePt t="19810" x="7243763" y="3630613"/>
          <p14:tracePt t="19817" x="7239000" y="3624263"/>
          <p14:tracePt t="19825" x="7235825" y="3616325"/>
          <p14:tracePt t="19835" x="7232650" y="3608388"/>
          <p14:tracePt t="19843" x="7232650" y="3600450"/>
          <p14:tracePt t="19849" x="7232650" y="3594100"/>
          <p14:tracePt t="19859" x="7232650" y="3586163"/>
          <p14:tracePt t="19868" x="7239000" y="3578225"/>
          <p14:tracePt t="19875" x="7243763" y="3567113"/>
          <p14:tracePt t="19897" x="7250113" y="3560763"/>
          <p14:tracePt t="20067" x="7243763" y="3560763"/>
          <p14:tracePt t="20075" x="7221538" y="3552825"/>
          <p14:tracePt t="20083" x="7183438" y="3541713"/>
          <p14:tracePt t="20091" x="7119938" y="3522663"/>
          <p14:tracePt t="20099" x="7029450" y="3489325"/>
          <p14:tracePt t="20107" x="6907213" y="3448050"/>
          <p14:tracePt t="20115" x="6734175" y="3390900"/>
          <p14:tracePt t="20125" x="6505575" y="3305175"/>
          <p14:tracePt t="20131" x="6229350" y="3208338"/>
          <p14:tracePt t="20141" x="5918200" y="3070225"/>
          <p14:tracePt t="20150" x="5592763" y="2941638"/>
          <p14:tracePt t="20157" x="5256213" y="2800350"/>
          <p14:tracePt t="20165" x="4933950" y="2687638"/>
          <p14:tracePt t="20173" x="4641850" y="2586038"/>
          <p14:tracePt t="20181" x="4394200" y="2489200"/>
          <p14:tracePt t="20189" x="4192588" y="2417763"/>
          <p14:tracePt t="20198" x="4084638" y="2381250"/>
          <p14:tracePt t="20205" x="4035425" y="2351088"/>
          <p14:tracePt t="20213" x="4019550" y="2324100"/>
          <p14:tracePt t="20221" x="4019550" y="2306638"/>
          <p14:tracePt t="20229" x="4027488" y="2287588"/>
          <p14:tracePt t="20237" x="4035425" y="2276475"/>
          <p14:tracePt t="20245" x="4038600" y="2268538"/>
          <p14:tracePt t="20253" x="4043363" y="2265363"/>
          <p14:tracePt t="20261" x="4043363" y="2260600"/>
          <p14:tracePt t="20405" x="4043363" y="2265363"/>
          <p14:tracePt t="20414" x="4043363" y="2271713"/>
          <p14:tracePt t="20423" x="4043363" y="2279650"/>
          <p14:tracePt t="20430" x="4038600" y="2290763"/>
          <p14:tracePt t="20439" x="4035425" y="2301875"/>
          <p14:tracePt t="20447" x="4032250" y="2309813"/>
          <p14:tracePt t="20455" x="4027488" y="2320925"/>
          <p14:tracePt t="20463" x="4024313" y="2332038"/>
          <p14:tracePt t="20471" x="4024313" y="2347913"/>
          <p14:tracePt t="20479" x="4024313" y="2370138"/>
          <p14:tracePt t="20487" x="4024313" y="2400300"/>
          <p14:tracePt t="20495" x="4043363" y="2433638"/>
          <p14:tracePt t="20503" x="4065588" y="2481263"/>
          <p14:tracePt t="20511" x="4087813" y="2516188"/>
          <p14:tracePt t="20519" x="4117975" y="2563813"/>
          <p14:tracePt t="20527" x="4148138" y="2605088"/>
          <p14:tracePt t="20535" x="4178300" y="2638425"/>
          <p14:tracePt t="20543" x="4211638" y="2665413"/>
          <p14:tracePt t="20551" x="4237038" y="2695575"/>
          <p14:tracePt t="20559" x="4264025" y="2717800"/>
          <p14:tracePt t="20567" x="4300538" y="2740025"/>
          <p14:tracePt t="20575" x="4322763" y="2747963"/>
          <p14:tracePt t="20583" x="4341813" y="2762250"/>
          <p14:tracePt t="20591" x="4360863" y="2773363"/>
          <p14:tracePt t="20599" x="4379913" y="2781300"/>
          <p14:tracePt t="20608" x="4398963" y="2781300"/>
          <p14:tracePt t="20615" x="4405313" y="2784475"/>
          <p14:tracePt t="20623" x="4410075" y="2784475"/>
          <p14:tracePt t="20631" x="4413250" y="2784475"/>
          <p14:tracePt t="20711" x="4410075" y="2784475"/>
          <p14:tracePt t="20721" x="4402138" y="2781300"/>
          <p14:tracePt t="20729" x="4391025" y="2778125"/>
          <p14:tracePt t="20737" x="4379913" y="2778125"/>
          <p14:tracePt t="20745" x="4360863" y="2773363"/>
          <p14:tracePt t="20753" x="4335463" y="2762250"/>
          <p14:tracePt t="20761" x="4308475" y="2755900"/>
          <p14:tracePt t="20769" x="4286250" y="2743200"/>
          <p14:tracePt t="20778" x="4259263" y="2732088"/>
          <p14:tracePt t="20785" x="4225925" y="2717800"/>
          <p14:tracePt t="20793" x="4200525" y="2706688"/>
          <p14:tracePt t="20801" x="4170363" y="2695575"/>
          <p14:tracePt t="20809" x="4137025" y="2684463"/>
          <p14:tracePt t="20817" x="4110038" y="2679700"/>
          <p14:tracePt t="20825" x="4098925" y="2679700"/>
          <p14:tracePt t="20833" x="4084638" y="2679700"/>
          <p14:tracePt t="20841" x="4073525" y="2679700"/>
          <p14:tracePt t="20849" x="4057650" y="2679700"/>
          <p14:tracePt t="20857" x="4046538" y="2679700"/>
          <p14:tracePt t="20865" x="4035425" y="2684463"/>
          <p14:tracePt t="20873" x="4024313" y="2684463"/>
          <p14:tracePt t="20881" x="4008438" y="2687638"/>
          <p14:tracePt t="20889" x="3997325" y="2687638"/>
          <p14:tracePt t="20898" x="3986213" y="2690813"/>
          <p14:tracePt t="20905" x="3963988" y="2690813"/>
          <p14:tracePt t="20913" x="3949700" y="2698750"/>
          <p14:tracePt t="20921" x="3933825" y="2703513"/>
          <p14:tracePt t="20948" x="3897313" y="2709863"/>
          <p14:tracePt t="20953" x="3889375" y="2714625"/>
          <p14:tracePt t="20961" x="3886200" y="2714625"/>
          <p14:tracePt t="20969" x="3881438" y="2714625"/>
          <p14:tracePt t="20979" x="3878263" y="2717800"/>
          <p14:tracePt t="21035" x="3875088" y="2720975"/>
          <p14:tracePt t="21043" x="3870325" y="2720975"/>
          <p14:tracePt t="21051" x="3862388" y="2720975"/>
          <p14:tracePt t="21059" x="3844925" y="2725738"/>
          <p14:tracePt t="21067" x="3829050" y="2728913"/>
          <p14:tracePt t="21075" x="3817938" y="2732088"/>
          <p14:tracePt t="21083" x="3798888" y="2736850"/>
          <p14:tracePt t="21091" x="3792538" y="2740025"/>
          <p14:tracePt t="21099" x="3784600" y="2740025"/>
          <p14:tracePt t="21107" x="3776663" y="2743200"/>
          <p14:tracePt t="21115" x="3773488" y="2743200"/>
          <p14:tracePt t="21246" x="3770313" y="2743200"/>
          <p14:tracePt t="21269" x="3765550" y="2743200"/>
          <p14:tracePt t="21325" x="3765550" y="2740025"/>
          <p14:tracePt t="21342" x="3765550" y="2736850"/>
          <p14:tracePt t="21357" x="3765550" y="2732088"/>
          <p14:tracePt t="21365" x="3765550" y="2728913"/>
          <p14:tracePt t="21373" x="3765550" y="2725738"/>
          <p14:tracePt t="21381" x="3765550" y="2720975"/>
          <p14:tracePt t="21399" x="3765550" y="2717800"/>
          <p14:tracePt t="21405" x="3765550" y="2706688"/>
          <p14:tracePt t="21413" x="3765550" y="2698750"/>
          <p14:tracePt t="21421" x="3765550" y="2690813"/>
          <p14:tracePt t="21429" x="3765550" y="2676525"/>
          <p14:tracePt t="21437" x="3765550" y="2662238"/>
          <p14:tracePt t="21445" x="3770313" y="2635250"/>
          <p14:tracePt t="21453" x="3770313" y="2601913"/>
          <p14:tracePt t="21461" x="3770313" y="2549525"/>
          <p14:tracePt t="21469" x="3770313" y="2489200"/>
          <p14:tracePt t="21477" x="3770313" y="2417763"/>
          <p14:tracePt t="21485" x="3770313" y="2343150"/>
          <p14:tracePt t="21493" x="3770313" y="2268538"/>
          <p14:tracePt t="21501" x="3770313" y="2201863"/>
          <p14:tracePt t="21509" x="3770313" y="2141538"/>
          <p14:tracePt t="21517" x="3770313" y="2081213"/>
          <p14:tracePt t="21525" x="3770313" y="2028825"/>
          <p14:tracePt t="21533" x="3770313" y="1998663"/>
          <p14:tracePt t="21543" x="3770313" y="1968500"/>
          <p14:tracePt t="21551" x="3770313" y="1946275"/>
          <p14:tracePt t="21559" x="3770313" y="1935163"/>
          <p14:tracePt t="21567" x="3770313" y="1916113"/>
          <p14:tracePt t="21575" x="3773488" y="1909763"/>
          <p14:tracePt t="21584" x="3773488" y="1905000"/>
          <p14:tracePt t="21591" x="3773488" y="1898650"/>
          <p14:tracePt t="21607" x="3776663" y="1893888"/>
          <p14:tracePt t="21623" x="3776663" y="1890713"/>
          <p14:tracePt t="21679" x="3776663" y="1893888"/>
          <p14:tracePt t="21695" x="3776663" y="1901825"/>
          <p14:tracePt t="21703" x="3773488" y="1905000"/>
          <p14:tracePt t="21711" x="3770313" y="1909763"/>
          <p14:tracePt t="21719" x="3765550" y="1912938"/>
          <p14:tracePt t="21727" x="3757613" y="1916113"/>
          <p14:tracePt t="21735" x="3754438" y="1920875"/>
          <p14:tracePt t="21743" x="3743325" y="1924050"/>
          <p14:tracePt t="21751" x="3732213" y="1927225"/>
          <p14:tracePt t="21759" x="3709988" y="1935163"/>
          <p14:tracePt t="21767" x="3683000" y="1951038"/>
          <p14:tracePt t="21775" x="3635375" y="1965325"/>
          <p14:tracePt t="21783" x="3567113" y="1984375"/>
          <p14:tracePt t="21791" x="3492500" y="2003425"/>
          <p14:tracePt t="21799" x="3395663" y="2020888"/>
          <p14:tracePt t="21807" x="3290888" y="2044700"/>
          <p14:tracePt t="21815" x="3144838" y="2070100"/>
          <p14:tracePt t="21823" x="2998788" y="2089150"/>
          <p14:tracePt t="21831" x="2882900" y="2103438"/>
          <p14:tracePt t="21841" x="2736850" y="2130425"/>
          <p14:tracePt t="21849" x="2616200" y="2152650"/>
          <p14:tracePt t="21857" x="2541588" y="2163763"/>
          <p14:tracePt t="21865" x="2451100" y="2193925"/>
          <p14:tracePt t="21882" x="2335213" y="2241550"/>
          <p14:tracePt t="21889" x="2290763" y="2257425"/>
          <p14:tracePt t="21898" x="2257425" y="2276475"/>
          <p14:tracePt t="21905" x="2224088" y="2290763"/>
          <p14:tracePt t="21913" x="2197100" y="2301875"/>
          <p14:tracePt t="21921" x="2178050" y="2309813"/>
          <p14:tracePt t="21929" x="2171700" y="2320925"/>
          <p14:tracePt t="21937" x="2163763" y="2328863"/>
          <p14:tracePt t="21945" x="2155825" y="2335213"/>
          <p14:tracePt t="21953" x="2147888" y="2343150"/>
          <p14:tracePt t="21961" x="2144713" y="2351088"/>
          <p14:tracePt t="21969" x="2141538" y="2359025"/>
          <p14:tracePt t="21977" x="2136775" y="2365375"/>
          <p14:tracePt t="21985" x="2133600" y="2376488"/>
          <p14:tracePt t="21993" x="2125663" y="2387600"/>
          <p14:tracePt t="22001" x="2119313" y="2400300"/>
          <p14:tracePt t="22009" x="2114550" y="2406650"/>
          <p14:tracePt t="22017" x="2111375" y="2411413"/>
          <p14:tracePt t="22025" x="2103438" y="2414588"/>
          <p14:tracePt t="22033" x="2103438" y="2417763"/>
          <p14:tracePt t="22041" x="2100263" y="2417763"/>
          <p14:tracePt t="22049" x="2095500" y="2417763"/>
          <p14:tracePt t="22057" x="2092325" y="2417763"/>
          <p14:tracePt t="22073" x="2089150" y="2417763"/>
          <p14:tracePt t="22089" x="2089150" y="2414588"/>
          <p14:tracePt t="22097" x="2089150" y="2411413"/>
          <p14:tracePt t="22105" x="2092325" y="2406650"/>
          <p14:tracePt t="22113" x="2103438" y="2400300"/>
          <p14:tracePt t="22123" x="2114550" y="2387600"/>
          <p14:tracePt t="22131" x="2130425" y="2373313"/>
          <p14:tracePt t="22139" x="2136775" y="2362200"/>
          <p14:tracePt t="22148" x="2141538" y="2354263"/>
          <p14:tracePt t="22155" x="2144713" y="2351088"/>
          <p14:tracePt t="22347" x="2133600" y="2359025"/>
          <p14:tracePt t="22357" x="2122488" y="2365375"/>
          <p14:tracePt t="22363" x="2092325" y="2384425"/>
          <p14:tracePt t="22371" x="2058988" y="2403475"/>
          <p14:tracePt t="22379" x="2009775" y="2425700"/>
          <p14:tracePt t="22387" x="1962150" y="2444750"/>
          <p14:tracePt t="22398" x="1909763" y="2463800"/>
          <p14:tracePt t="22405" x="1844675" y="2486025"/>
          <p14:tracePt t="22413" x="1778000" y="2511425"/>
          <p14:tracePt t="22421" x="1711325" y="2538413"/>
          <p14:tracePt t="22429" x="1639888" y="2549525"/>
          <p14:tracePt t="22437" x="1587500" y="2560638"/>
          <p14:tracePt t="22445" x="1541463" y="2568575"/>
          <p14:tracePt t="22453" x="1516063" y="2571750"/>
          <p14:tracePt t="22461" x="1485900" y="2571750"/>
          <p14:tracePt t="22469" x="1477963" y="2574925"/>
          <p14:tracePt t="22477" x="1471613" y="2579688"/>
          <p14:tracePt t="22485" x="1466850" y="2582863"/>
          <p14:tracePt t="22493" x="1463675" y="2590800"/>
          <p14:tracePt t="22501" x="1455738" y="2593975"/>
          <p14:tracePt t="22509" x="1444625" y="2601913"/>
          <p14:tracePt t="22517" x="1436688" y="2605088"/>
          <p14:tracePt t="22525" x="1419225" y="2616200"/>
          <p14:tracePt t="22533" x="1408113" y="2620963"/>
          <p14:tracePt t="22541" x="1392238" y="2627313"/>
          <p14:tracePt t="22549" x="1384300" y="2627313"/>
          <p14:tracePt t="22557" x="1377950" y="2632075"/>
          <p14:tracePt t="22565" x="1373188" y="2632075"/>
          <p14:tracePt t="22573" x="1373188" y="2635250"/>
          <p14:tracePt t="22581" x="1366838" y="2638425"/>
          <p14:tracePt t="22591" x="1362075" y="2638425"/>
          <p14:tracePt t="22597" x="1358900" y="2638425"/>
          <p14:tracePt t="22605" x="1350963" y="2643188"/>
          <p14:tracePt t="22613" x="1339850" y="2643188"/>
          <p14:tracePt t="22621" x="1328738" y="2646363"/>
          <p14:tracePt t="22629" x="1320800" y="2651125"/>
          <p14:tracePt t="22637" x="1306513" y="2654300"/>
          <p14:tracePt t="22645" x="1295400" y="2657475"/>
          <p14:tracePt t="22653" x="1287463" y="2662238"/>
          <p14:tracePt t="22661" x="1276350" y="2665413"/>
          <p14:tracePt t="22669" x="1268413" y="2668588"/>
          <p14:tracePt t="22677" x="1254125" y="2673350"/>
          <p14:tracePt t="22687" x="1243013" y="2676525"/>
          <p14:tracePt t="22695" x="1235075" y="2679700"/>
          <p14:tracePt t="22703" x="1227138" y="2684463"/>
          <p14:tracePt t="22711" x="1220788" y="2687638"/>
          <p14:tracePt t="22719" x="1216025" y="2690813"/>
          <p14:tracePt t="22727" x="1209675" y="2698750"/>
          <p14:tracePt t="22735" x="1204913" y="2703513"/>
          <p14:tracePt t="22743" x="1198563" y="2709863"/>
          <p14:tracePt t="22751" x="1190625" y="2717800"/>
          <p14:tracePt t="22759" x="1182688" y="2725738"/>
          <p14:tracePt t="22767" x="1174750" y="2732088"/>
          <p14:tracePt t="22775" x="1171575" y="2740025"/>
          <p14:tracePt t="22783" x="1168400" y="2751138"/>
          <p14:tracePt t="22791" x="1163638" y="2759075"/>
          <p14:tracePt t="22799" x="1157288" y="2767013"/>
          <p14:tracePt t="22807" x="1149350" y="2773363"/>
          <p14:tracePt t="22815" x="1141413" y="2784475"/>
          <p14:tracePt t="22823" x="1133475" y="2800350"/>
          <p14:tracePt t="22831" x="1127125" y="2811463"/>
          <p14:tracePt t="22839" x="1119188" y="2830513"/>
          <p14:tracePt t="22847" x="1108075" y="2852738"/>
          <p14:tracePt t="22855" x="1104900" y="2871788"/>
          <p14:tracePt t="22863" x="1100138" y="2889250"/>
          <p14:tracePt t="22871" x="1100138" y="2913063"/>
          <p14:tracePt t="22879" x="1093788" y="2941638"/>
          <p14:tracePt t="22887" x="1089025" y="2968625"/>
          <p14:tracePt t="22895" x="1085850" y="2990850"/>
          <p14:tracePt t="22903" x="1085850" y="3035300"/>
          <p14:tracePt t="22911" x="1077913" y="3084513"/>
          <p14:tracePt t="22919" x="1077913" y="3136900"/>
          <p14:tracePt t="22927" x="1077913" y="3181350"/>
          <p14:tracePt t="22949" x="1077913" y="3294063"/>
          <p14:tracePt t="22951" x="1077913" y="3338513"/>
          <p14:tracePt t="22961" x="1081088" y="3384550"/>
          <p14:tracePt t="22969" x="1085850" y="3414713"/>
          <p14:tracePt t="22975" x="1093788" y="3432175"/>
          <p14:tracePt t="22985" x="1100138" y="3459163"/>
          <p14:tracePt t="22993" x="1104900" y="3470275"/>
          <p14:tracePt t="23001" x="1108075" y="3478213"/>
          <p14:tracePt t="23009" x="1111250" y="3484563"/>
          <p14:tracePt t="23017" x="1116013" y="3484563"/>
          <p14:tracePt t="23209" x="1119188" y="3484563"/>
          <p14:tracePt t="23233" x="1119188" y="3489325"/>
          <p14:tracePt t="23241" x="1119188" y="3495675"/>
          <p14:tracePt t="23249" x="1116013" y="3511550"/>
          <p14:tracePt t="23259" x="1096963" y="3544888"/>
          <p14:tracePt t="23267" x="1069975" y="3575050"/>
          <p14:tracePt t="23275" x="1041400" y="3600450"/>
          <p14:tracePt t="23283" x="992188" y="3638550"/>
          <p14:tracePt t="23291" x="935038" y="3676650"/>
          <p14:tracePt t="23299" x="876300" y="3698875"/>
          <p14:tracePt t="23307" x="804863" y="3732213"/>
          <p14:tracePt t="23314" x="755650" y="3762375"/>
          <p14:tracePt t="23323" x="714375" y="3792538"/>
          <p14:tracePt t="23331" x="696913" y="3811588"/>
          <p14:tracePt t="23339" x="681038" y="3836988"/>
          <p14:tracePt t="23348" x="669925" y="3870325"/>
          <p14:tracePt t="23355" x="658813" y="3908425"/>
          <p14:tracePt t="23363" x="647700" y="3941763"/>
          <p14:tracePt t="23371" x="647700" y="3979863"/>
          <p14:tracePt t="23379" x="644525" y="4016375"/>
          <p14:tracePt t="23387" x="636588" y="4049713"/>
          <p14:tracePt t="23395" x="636588" y="4079875"/>
          <p14:tracePt t="23403" x="636588" y="4110038"/>
          <p14:tracePt t="23411" x="633413" y="4140200"/>
          <p14:tracePt t="23419" x="625475" y="4173538"/>
          <p14:tracePt t="23427" x="614363" y="4211638"/>
          <p14:tracePt t="23435" x="603250" y="4259263"/>
          <p14:tracePt t="23443" x="592138" y="4319588"/>
          <p14:tracePt t="23451" x="579438" y="4379913"/>
          <p14:tracePt t="23459" x="573088" y="4446588"/>
          <p14:tracePt t="23467" x="561975" y="4503738"/>
          <p14:tracePt t="23475" x="561975" y="4562475"/>
          <p14:tracePt t="23483" x="561975" y="4616450"/>
          <p14:tracePt t="23491" x="561975" y="4660900"/>
          <p14:tracePt t="23499" x="561975" y="4713288"/>
          <p14:tracePt t="23507" x="561975" y="4765675"/>
          <p14:tracePt t="23515" x="550863" y="4840288"/>
          <p14:tracePt t="23523" x="542925" y="4914900"/>
          <p14:tracePt t="23531" x="527050" y="4997450"/>
          <p14:tracePt t="23541" x="512763" y="5113338"/>
          <p14:tracePt t="23549" x="498475" y="5229225"/>
          <p14:tracePt t="23557" x="482600" y="5372100"/>
          <p14:tracePt t="23565" x="482600" y="5480050"/>
          <p14:tracePt t="23573" x="482600" y="5573713"/>
          <p14:tracePt t="23581" x="490538" y="5641975"/>
          <p14:tracePt t="23589" x="501650" y="5694363"/>
          <p14:tracePt t="23598" x="523875" y="5735638"/>
          <p14:tracePt t="23606" x="534988" y="5768975"/>
          <p14:tracePt t="23613" x="539750" y="5780088"/>
          <p14:tracePt t="23621" x="546100" y="5794375"/>
          <p14:tracePt t="23629" x="546100" y="5802313"/>
          <p14:tracePt t="23773" x="546100" y="5791200"/>
          <p14:tracePt t="23781" x="542925" y="5776913"/>
          <p14:tracePt t="23789" x="542925" y="5761038"/>
          <p14:tracePt t="23797" x="542925" y="5753100"/>
          <p14:tracePt t="23807" x="542925" y="5749925"/>
          <p14:tracePt t="23829" x="546100" y="5749925"/>
          <p14:tracePt t="23839" x="554038" y="5749925"/>
          <p14:tracePt t="23848" x="568325" y="5749925"/>
          <p14:tracePt t="23855" x="598488" y="5753100"/>
          <p14:tracePt t="23863" x="633413" y="5757863"/>
          <p14:tracePt t="23871" x="661988" y="5761038"/>
          <p14:tracePt t="23881" x="700088" y="5768975"/>
          <p14:tracePt t="23887" x="733425" y="5772150"/>
          <p14:tracePt t="23895" x="755650" y="5772150"/>
          <p14:tracePt t="23903" x="777875" y="5780088"/>
          <p14:tracePt t="23911" x="796925" y="5780088"/>
          <p14:tracePt t="23919" x="808038" y="5783263"/>
          <p14:tracePt t="23927" x="823913" y="5788025"/>
          <p14:tracePt t="23935" x="835025" y="5788025"/>
          <p14:tracePt t="23943" x="846138" y="5788025"/>
          <p14:tracePt t="23951" x="868363" y="5791200"/>
          <p14:tracePt t="23959" x="879475" y="5791200"/>
          <p14:tracePt t="23967" x="901700" y="5794375"/>
          <p14:tracePt t="23975" x="917575" y="5794375"/>
          <p14:tracePt t="23983" x="939800" y="5799138"/>
          <p14:tracePt t="23991" x="954088" y="5805488"/>
          <p14:tracePt t="23999" x="973138" y="5810250"/>
          <p14:tracePt t="24007" x="984250" y="5813425"/>
          <p14:tracePt t="24015" x="1000125" y="5816600"/>
          <p14:tracePt t="24023" x="1011238" y="5821363"/>
          <p14:tracePt t="24031" x="1017588" y="5821363"/>
          <p14:tracePt t="24039" x="1028700" y="5824538"/>
          <p14:tracePt t="24048" x="1033463" y="5829300"/>
          <p14:tracePt t="24055" x="1033463" y="5832475"/>
          <p14:tracePt t="24063" x="1036638" y="5832475"/>
          <p14:tracePt t="24079" x="1036638" y="5835650"/>
          <p14:tracePt t="24103" x="1041400" y="5835650"/>
          <p14:tracePt t="24113" x="1044575" y="5835650"/>
          <p14:tracePt t="24121" x="1052513" y="5835650"/>
          <p14:tracePt t="24129" x="1066800" y="5835650"/>
          <p14:tracePt t="24137" x="1089025" y="5835650"/>
          <p14:tracePt t="24145" x="1104900" y="5835650"/>
          <p14:tracePt t="24153" x="1116013" y="5835650"/>
          <p14:tracePt t="24161" x="1130300" y="5840413"/>
          <p14:tracePt t="24169" x="1138238" y="5840413"/>
          <p14:tracePt t="24177" x="1149350" y="5843588"/>
          <p14:tracePt t="24185" x="1152525" y="5846763"/>
          <p14:tracePt t="24193" x="1160463" y="5851525"/>
          <p14:tracePt t="24201" x="1171575" y="5854700"/>
          <p14:tracePt t="24209" x="1179513" y="5857875"/>
          <p14:tracePt t="24217" x="1190625" y="5862638"/>
          <p14:tracePt t="24225" x="1209675" y="5865813"/>
          <p14:tracePt t="24233" x="1216025" y="5868988"/>
          <p14:tracePt t="24241" x="1227138" y="5873750"/>
          <p14:tracePt t="24249" x="1246188" y="5876925"/>
          <p14:tracePt t="24257" x="1268413" y="5884863"/>
          <p14:tracePt t="24265" x="1303338" y="5888038"/>
          <p14:tracePt t="24273" x="1331913" y="5888038"/>
          <p14:tracePt t="24281" x="1370013" y="5892800"/>
          <p14:tracePt t="24289" x="1392238" y="5892800"/>
          <p14:tracePt t="24297" x="1411288" y="5892800"/>
          <p14:tracePt t="24305" x="1425575" y="5892800"/>
          <p14:tracePt t="24313" x="1433513" y="5892800"/>
          <p14:tracePt t="24321" x="1444625" y="5892800"/>
          <p14:tracePt t="24329" x="1460500" y="5892800"/>
          <p14:tracePt t="24337" x="1474788" y="5892800"/>
          <p14:tracePt t="24345" x="1489075" y="5888038"/>
          <p14:tracePt t="24353" x="1501775" y="5888038"/>
          <p14:tracePt t="24361" x="1512888" y="5888038"/>
          <p14:tracePt t="24369" x="1524000" y="5888038"/>
          <p14:tracePt t="24377" x="1535113" y="5884863"/>
          <p14:tracePt t="24387" x="1541463" y="5884863"/>
          <p14:tracePt t="24395" x="1557338" y="5881688"/>
          <p14:tracePt t="24403" x="1565275" y="5876925"/>
          <p14:tracePt t="24411" x="1571625" y="5873750"/>
          <p14:tracePt t="24419" x="1576388" y="5868988"/>
          <p14:tracePt t="25088" x="1576388" y="5873750"/>
          <p14:tracePt t="25095" x="1576388" y="5881688"/>
          <p14:tracePt t="25103" x="1576388" y="5884863"/>
          <p14:tracePt t="25111" x="1576388" y="5892800"/>
          <p14:tracePt t="25127" x="1576388" y="5895975"/>
          <p14:tracePt t="25135" x="1576388" y="5899150"/>
          <p14:tracePt t="25143" x="1576388" y="5907088"/>
          <p14:tracePt t="25151" x="1568450" y="5907088"/>
          <p14:tracePt t="25159" x="1560513" y="5910263"/>
          <p14:tracePt t="25167" x="1557338" y="5915025"/>
          <p14:tracePt t="25175" x="1549400" y="5918200"/>
          <p14:tracePt t="25183" x="1541463" y="5918200"/>
          <p14:tracePt t="25191" x="1535113" y="5921375"/>
          <p14:tracePt t="25199" x="1527175" y="5921375"/>
          <p14:tracePt t="25207" x="1519238" y="5921375"/>
          <p14:tracePt t="25215" x="1512888" y="5926138"/>
          <p14:tracePt t="25225" x="1504950" y="5926138"/>
          <p14:tracePt t="25233" x="1497013" y="5926138"/>
          <p14:tracePt t="25241" x="1493838" y="5926138"/>
          <p14:tracePt t="25249" x="1493838" y="5929313"/>
          <p14:tracePt t="27537" x="1489075" y="5929313"/>
          <p14:tracePt t="27545" x="1482725" y="5926138"/>
          <p14:tracePt t="27553" x="1441450" y="5910263"/>
          <p14:tracePt t="27561" x="1366838" y="5862638"/>
          <p14:tracePt t="27569" x="1303338" y="5816600"/>
          <p14:tracePt t="27577" x="1243013" y="5741988"/>
          <p14:tracePt t="27585" x="1193800" y="5630863"/>
          <p14:tracePt t="27593" x="1163638" y="5449888"/>
          <p14:tracePt t="27601" x="1163638" y="5300663"/>
          <p14:tracePt t="27609" x="1163638" y="5132388"/>
          <p14:tracePt t="27618" x="1198563" y="4967288"/>
          <p14:tracePt t="27625" x="1265238" y="4795838"/>
          <p14:tracePt t="27633" x="1355725" y="4603750"/>
          <p14:tracePt t="27641" x="1441450" y="4440238"/>
          <p14:tracePt t="27649" x="1538288" y="4275138"/>
          <p14:tracePt t="27657" x="1624013" y="4114800"/>
          <p14:tracePt t="27665" x="1695450" y="3968750"/>
          <p14:tracePt t="27673" x="1770063" y="3817938"/>
          <p14:tracePt t="27681" x="1816100" y="3721100"/>
          <p14:tracePt t="27689" x="1863725" y="3605213"/>
          <p14:tracePt t="27698" x="1901825" y="3522663"/>
          <p14:tracePt t="27705" x="1935163" y="3440113"/>
          <p14:tracePt t="27713" x="1957388" y="3379788"/>
          <p14:tracePt t="27721" x="1984375" y="3338513"/>
          <p14:tracePt t="27729" x="2006600" y="3305175"/>
          <p14:tracePt t="27737" x="2020888" y="3282950"/>
          <p14:tracePt t="27745" x="2032000" y="3263900"/>
          <p14:tracePt t="27753" x="2051050" y="3257550"/>
          <p14:tracePt t="27761" x="2078038" y="3241675"/>
          <p14:tracePt t="27769" x="2103438" y="3230563"/>
          <p14:tracePt t="27779" x="2136775" y="3222625"/>
          <p14:tracePt t="27787" x="2160588" y="3219450"/>
          <p14:tracePt t="27796" x="2189163" y="3219450"/>
          <p14:tracePt t="27803" x="2205038" y="3219450"/>
          <p14:tracePt t="27811" x="2216150" y="3222625"/>
          <p14:tracePt t="27819" x="2224088" y="3227388"/>
          <p14:tracePt t="27827" x="2227263" y="3227388"/>
          <p14:tracePt t="27947" x="2227263" y="3233738"/>
          <p14:tracePt t="27955" x="2224088" y="3275013"/>
          <p14:tracePt t="27963" x="2224088" y="3335338"/>
          <p14:tracePt t="27971" x="2224088" y="3379788"/>
          <p14:tracePt t="27979" x="2224088" y="3398838"/>
          <p14:tracePt t="27987" x="2224088" y="3402013"/>
          <p14:tracePt t="28003" x="2235200" y="3398838"/>
          <p14:tracePt t="28011" x="2249488" y="3384550"/>
          <p14:tracePt t="28019" x="2276475" y="3354388"/>
          <p14:tracePt t="28027" x="2320925" y="3305175"/>
          <p14:tracePt t="28035" x="2359025" y="3241675"/>
          <p14:tracePt t="28043" x="2398713" y="3152775"/>
          <p14:tracePt t="28051" x="2444750" y="3051175"/>
          <p14:tracePt t="28059" x="2492375" y="2938463"/>
          <p14:tracePt t="28069" x="2552700" y="2822575"/>
          <p14:tracePt t="28077" x="2597150" y="2720975"/>
          <p14:tracePt t="28085" x="2665413" y="2601913"/>
          <p14:tracePt t="28093" x="2747963" y="2505075"/>
          <p14:tracePt t="28101" x="2819400" y="2433638"/>
          <p14:tracePt t="28109" x="2930525" y="2347913"/>
          <p14:tracePt t="28118" x="3024188" y="2276475"/>
          <p14:tracePt t="28125" x="3144838" y="2208213"/>
          <p14:tracePt t="28133" x="3244850" y="2152650"/>
          <p14:tracePt t="28141" x="3373438" y="2103438"/>
          <p14:tracePt t="28149" x="3500438" y="2062163"/>
          <p14:tracePt t="28157" x="3578225" y="2036763"/>
          <p14:tracePt t="28165" x="3671888" y="2006600"/>
          <p14:tracePt t="28173" x="3740150" y="1987550"/>
          <p14:tracePt t="28181" x="3781425" y="1976438"/>
          <p14:tracePt t="28189" x="3810000" y="1976438"/>
          <p14:tracePt t="28198" x="3822700" y="1976438"/>
          <p14:tracePt t="28205" x="3829050" y="1976438"/>
          <p14:tracePt t="28214" x="3833813" y="1976438"/>
          <p14:tracePt t="28245" x="3833813" y="1979613"/>
          <p14:tracePt t="28285" x="3836988" y="1979613"/>
          <p14:tracePt t="28293" x="3840163" y="1973263"/>
          <p14:tracePt t="28301" x="3848100" y="1965325"/>
          <p14:tracePt t="28309" x="3856038" y="1957388"/>
          <p14:tracePt t="28318" x="3859213" y="1951038"/>
          <p14:tracePt t="28326" x="3862388" y="1938338"/>
          <p14:tracePt t="28432" x="3862388" y="1935163"/>
          <p14:tracePt t="28439" x="3867150" y="1931988"/>
          <p14:tracePt t="28448" x="3875088" y="1924050"/>
          <p14:tracePt t="28455" x="3886200" y="1920875"/>
          <p14:tracePt t="28463" x="3900488" y="1905000"/>
          <p14:tracePt t="28471" x="3914775" y="1898650"/>
          <p14:tracePt t="28479" x="3941763" y="1893888"/>
          <p14:tracePt t="28487" x="3967163" y="1882775"/>
          <p14:tracePt t="28495" x="3990975" y="1879600"/>
          <p14:tracePt t="28503" x="4024313" y="1868488"/>
          <p14:tracePt t="28512" x="4057650" y="1857375"/>
          <p14:tracePt t="28519" x="4095750" y="1849438"/>
          <p14:tracePt t="28527" x="4148138" y="1846263"/>
          <p14:tracePt t="28535" x="4189413" y="1833563"/>
          <p14:tracePt t="28543" x="4225925" y="1827213"/>
          <p14:tracePt t="28551" x="4248150" y="1822450"/>
          <p14:tracePt t="28560" x="4264025" y="1819275"/>
          <p14:tracePt t="28567" x="4267200" y="1816100"/>
          <p14:tracePt t="28721" x="4256088" y="1808163"/>
          <p14:tracePt t="28729" x="4241800" y="1797050"/>
          <p14:tracePt t="28737" x="4237038" y="1793875"/>
          <p14:tracePt t="28745" x="4237038" y="1789113"/>
          <p14:tracePt t="28753" x="4264025" y="1781175"/>
          <p14:tracePt t="28761" x="4316413" y="1774825"/>
          <p14:tracePt t="28769" x="4410075" y="1766888"/>
          <p14:tracePt t="28777" x="4562475" y="1766888"/>
          <p14:tracePt t="28785" x="4765675" y="1758950"/>
          <p14:tracePt t="28793" x="4978400" y="1758950"/>
          <p14:tracePt t="28801" x="5180013" y="1747838"/>
          <p14:tracePt t="28810" x="5367338" y="1728788"/>
          <p14:tracePt t="28817" x="5524500" y="1722438"/>
          <p14:tracePt t="28825" x="5653088" y="1706563"/>
          <p14:tracePt t="28833" x="5768975" y="1687513"/>
          <p14:tracePt t="28841" x="5843588" y="1684338"/>
          <p14:tracePt t="28849" x="5926138" y="1684338"/>
          <p14:tracePt t="28857" x="5992813" y="1684338"/>
          <p14:tracePt t="28867" x="6037263" y="1684338"/>
          <p14:tracePt t="28882" x="6083300" y="1684338"/>
          <p14:tracePt t="28889" x="6086475" y="1684338"/>
          <p14:tracePt t="28971" x="6083300" y="1684338"/>
          <p14:tracePt t="28979" x="6072188" y="1684338"/>
          <p14:tracePt t="28987" x="6061075" y="1684338"/>
          <p14:tracePt t="28995" x="6042025" y="1684338"/>
          <p14:tracePt t="29003" x="6026150" y="1684338"/>
          <p14:tracePt t="29011" x="6003925" y="1684338"/>
          <p14:tracePt t="29019" x="5981700" y="1684338"/>
          <p14:tracePt t="29028" x="5932488" y="1692275"/>
          <p14:tracePt t="29035" x="5873750" y="1695450"/>
          <p14:tracePt t="29043" x="5780088" y="1711325"/>
          <p14:tracePt t="29051" x="5634038" y="1725613"/>
          <p14:tracePt t="29059" x="5476875" y="1744663"/>
          <p14:tracePt t="29067" x="5284788" y="1763713"/>
          <p14:tracePt t="29075" x="5099050" y="1774825"/>
          <p14:tracePt t="29083" x="4870450" y="1774825"/>
          <p14:tracePt t="29091" x="4656138" y="1781175"/>
          <p14:tracePt t="29099" x="4429125" y="1781175"/>
          <p14:tracePt t="29107" x="4211638" y="1793875"/>
          <p14:tracePt t="29115" x="3997325" y="1793875"/>
          <p14:tracePt t="29123" x="3798888" y="1793875"/>
          <p14:tracePt t="29131" x="3641725" y="1800225"/>
          <p14:tracePt t="29139" x="3522663" y="1800225"/>
          <p14:tracePt t="29148" x="3440113" y="1800225"/>
          <p14:tracePt t="29155" x="3395663" y="1800225"/>
          <p14:tracePt t="29164" x="3365500" y="1800225"/>
          <p14:tracePt t="29171" x="3354388" y="1800225"/>
          <p14:tracePt t="29187" x="3354388" y="1797050"/>
          <p14:tracePt t="29213" x="3357563" y="1797050"/>
          <p14:tracePt t="29221" x="3360738" y="1797050"/>
          <p14:tracePt t="29229" x="3365500" y="1797050"/>
          <p14:tracePt t="29237" x="3373438" y="1797050"/>
          <p14:tracePt t="29245" x="3379788" y="1789113"/>
          <p14:tracePt t="29253" x="3387725" y="1789113"/>
          <p14:tracePt t="29269" x="3390900" y="1789113"/>
          <p14:tracePt t="29381" x="3395663" y="1789113"/>
          <p14:tracePt t="29389" x="3398838" y="1789113"/>
          <p14:tracePt t="29397" x="3409950" y="1785938"/>
          <p14:tracePt t="29405" x="3417888" y="1785938"/>
          <p14:tracePt t="29413" x="3429000" y="1785938"/>
          <p14:tracePt t="29421" x="3451225" y="1778000"/>
          <p14:tracePt t="29429" x="3492500" y="1778000"/>
          <p14:tracePt t="29437" x="3536950" y="1778000"/>
          <p14:tracePt t="29445" x="3600450" y="1778000"/>
          <p14:tracePt t="29453" x="3660775" y="1778000"/>
          <p14:tracePt t="29461" x="3743325" y="1781175"/>
          <p14:tracePt t="29469" x="3825875" y="1781175"/>
          <p14:tracePt t="29479" x="3900488" y="1781175"/>
          <p14:tracePt t="29487" x="3975100" y="1781175"/>
          <p14:tracePt t="29495" x="4027488" y="1781175"/>
          <p14:tracePt t="29503" x="4065588" y="1781175"/>
          <p14:tracePt t="29511" x="4102100" y="1774825"/>
          <p14:tracePt t="29519" x="4121150" y="1774825"/>
          <p14:tracePt t="29527" x="4129088" y="1774825"/>
          <p14:tracePt t="29535" x="4137025" y="1774825"/>
          <p14:tracePt t="29544" x="4143375" y="1774825"/>
          <p14:tracePt t="29552" x="4151313" y="1774825"/>
          <p14:tracePt t="29567" x="4162425" y="1774825"/>
          <p14:tracePt t="29575" x="4170363" y="1774825"/>
          <p14:tracePt t="29583" x="4178300" y="1774825"/>
          <p14:tracePt t="29592" x="4184650" y="1774825"/>
          <p14:tracePt t="29599" x="4192588" y="1774825"/>
          <p14:tracePt t="29607" x="4195763" y="1774825"/>
          <p14:tracePt t="29615" x="4203700" y="1774825"/>
          <p14:tracePt t="29623" x="4211638" y="1774825"/>
          <p14:tracePt t="29631" x="4217988" y="1774825"/>
          <p14:tracePt t="29648" x="4222750" y="1774825"/>
          <p14:tracePt t="29727" x="4222750" y="1778000"/>
          <p14:tracePt t="29752" x="4214813" y="1781175"/>
          <p14:tracePt t="29759" x="4206875" y="1785938"/>
          <p14:tracePt t="29769" x="4200525" y="1785938"/>
          <p14:tracePt t="29777" x="4184650" y="1789113"/>
          <p14:tracePt t="29785" x="4170363" y="1789113"/>
          <p14:tracePt t="29794" x="4151313" y="1793875"/>
          <p14:tracePt t="29801" x="4140200" y="1797050"/>
          <p14:tracePt t="29809" x="4117975" y="1804988"/>
          <p14:tracePt t="29817" x="4106863" y="1804988"/>
          <p14:tracePt t="29825" x="4090988" y="1808163"/>
          <p14:tracePt t="29833" x="4079875" y="1808163"/>
          <p14:tracePt t="29841" x="4068763" y="1811338"/>
          <p14:tracePt t="29849" x="4057650" y="1816100"/>
          <p14:tracePt t="29858" x="4043363" y="1816100"/>
          <p14:tracePt t="29865" x="4027488" y="1819275"/>
          <p14:tracePt t="29873" x="4008438" y="1822450"/>
          <p14:tracePt t="29882" x="3990975" y="1827213"/>
          <p14:tracePt t="29889" x="3960813" y="1838325"/>
          <p14:tracePt t="29897" x="3927475" y="1846263"/>
          <p14:tracePt t="29905" x="3903663" y="1852613"/>
          <p14:tracePt t="29913" x="3870325" y="1860550"/>
          <p14:tracePt t="29921" x="3848100" y="1863725"/>
          <p14:tracePt t="29929" x="3829050" y="1868488"/>
          <p14:tracePt t="29937" x="3810000" y="1871663"/>
          <p14:tracePt t="29945" x="3795713" y="1871663"/>
          <p14:tracePt t="29953" x="3784600" y="1871663"/>
          <p14:tracePt t="29962" x="3781425" y="1871663"/>
          <p14:tracePt t="29969" x="3773488" y="1871663"/>
          <p14:tracePt t="29985" x="3770313" y="1874838"/>
          <p14:tracePt t="30001" x="3765550" y="1879600"/>
          <p14:tracePt t="30009" x="3765550" y="1882775"/>
          <p14:tracePt t="30018" x="3762375" y="1890713"/>
          <p14:tracePt t="30025" x="3754438" y="1893888"/>
          <p14:tracePt t="30033" x="3743325" y="1901825"/>
          <p14:tracePt t="30042" x="3732213" y="1905000"/>
          <p14:tracePt t="30052" x="3721100" y="1909763"/>
          <p14:tracePt t="30059" x="3713163" y="1912938"/>
          <p14:tracePt t="30067" x="3709988" y="1912938"/>
          <p14:tracePt t="30083" x="3705225" y="1912938"/>
          <p14:tracePt t="30139" x="3705225" y="1909763"/>
          <p14:tracePt t="30333" x="3705225" y="1905000"/>
          <p14:tracePt t="30341" x="3705225" y="1901825"/>
          <p14:tracePt t="30349" x="3705225" y="1898650"/>
          <p14:tracePt t="30365" x="3705225" y="1893888"/>
          <p14:tracePt t="30574" x="3705225" y="1890713"/>
          <p14:tracePt t="30631" x="3705225" y="1885950"/>
          <p14:tracePt t="30671" x="3705225" y="1882775"/>
          <p14:tracePt t="30679" x="3705225" y="1879600"/>
          <p14:tracePt t="30695" x="3705225" y="1874838"/>
          <p14:tracePt t="30719" x="3705225" y="1871663"/>
          <p14:tracePt t="30775" x="3705225" y="1868488"/>
          <p14:tracePt t="30807" x="3705225" y="1863725"/>
          <p14:tracePt t="30881" x="3702050" y="1863725"/>
          <p14:tracePt t="30895" x="3702050" y="1868488"/>
          <p14:tracePt t="30905" x="3698875" y="1868488"/>
          <p14:tracePt t="30913" x="3694113" y="1868488"/>
          <p14:tracePt t="30921" x="3694113" y="1871663"/>
          <p14:tracePt t="30929" x="3690938" y="1871663"/>
          <p14:tracePt t="30945" x="3687763" y="1874838"/>
          <p14:tracePt t="31276" x="3687763" y="1879600"/>
          <p14:tracePt t="31284" x="3687763" y="1885950"/>
          <p14:tracePt t="31292" x="3690938" y="1893888"/>
          <p14:tracePt t="31299" x="3690938" y="1905000"/>
          <p14:tracePt t="31307" x="3694113" y="1916113"/>
          <p14:tracePt t="31315" x="3698875" y="1938338"/>
          <p14:tracePt t="31323" x="3702050" y="1957388"/>
          <p14:tracePt t="31331" x="3709988" y="1979613"/>
          <p14:tracePt t="31339" x="3724275" y="2006600"/>
          <p14:tracePt t="31348" x="3740150" y="2032000"/>
          <p14:tracePt t="31355" x="3751263" y="2051050"/>
          <p14:tracePt t="31363" x="3765550" y="2092325"/>
          <p14:tracePt t="31371" x="3776663" y="2125663"/>
          <p14:tracePt t="31379" x="3787775" y="2171700"/>
          <p14:tracePt t="31387" x="3798888" y="2227263"/>
          <p14:tracePt t="31395" x="3814763" y="2279650"/>
          <p14:tracePt t="31403" x="3825875" y="2339975"/>
          <p14:tracePt t="31411" x="3829050" y="2400300"/>
          <p14:tracePt t="31419" x="3844925" y="2463800"/>
          <p14:tracePt t="31427" x="3856038" y="2516188"/>
          <p14:tracePt t="31435" x="3867150" y="2568575"/>
          <p14:tracePt t="31443" x="3878263" y="2609850"/>
          <p14:tracePt t="31453" x="3881438" y="2638425"/>
          <p14:tracePt t="31461" x="3889375" y="2673350"/>
          <p14:tracePt t="31469" x="3892550" y="2695575"/>
          <p14:tracePt t="31477" x="3892550" y="2717800"/>
          <p14:tracePt t="31485" x="3892550" y="2740025"/>
          <p14:tracePt t="31493" x="3892550" y="2759075"/>
          <p14:tracePt t="31501" x="3892550" y="2781300"/>
          <p14:tracePt t="31509" x="3892550" y="2800350"/>
          <p14:tracePt t="31518" x="3892550" y="2830513"/>
          <p14:tracePt t="31525" x="3892550" y="2860675"/>
          <p14:tracePt t="31533" x="3889375" y="2874963"/>
          <p14:tracePt t="31541" x="3889375" y="2908300"/>
          <p14:tracePt t="31549" x="3886200" y="2924175"/>
          <p14:tracePt t="31557" x="3886200" y="2941638"/>
          <p14:tracePt t="31565" x="3881438" y="2954338"/>
          <p14:tracePt t="31573" x="3875088" y="2965450"/>
          <p14:tracePt t="31581" x="3870325" y="2979738"/>
          <p14:tracePt t="31589" x="3870325" y="2994025"/>
          <p14:tracePt t="31598" x="3870325" y="3006725"/>
          <p14:tracePt t="31605" x="3867150" y="3032125"/>
          <p14:tracePt t="31614" x="3867150" y="3054350"/>
          <p14:tracePt t="31621" x="3867150" y="3084513"/>
          <p14:tracePt t="31629" x="3867150" y="3114675"/>
          <p14:tracePt t="31637" x="3867150" y="3144838"/>
          <p14:tracePt t="31645" x="3867150" y="3175000"/>
          <p14:tracePt t="31654" x="3867150" y="3197225"/>
          <p14:tracePt t="31661" x="3867150" y="3216275"/>
          <p14:tracePt t="31669" x="3867150" y="3230563"/>
          <p14:tracePt t="31677" x="3867150" y="3244850"/>
          <p14:tracePt t="31686" x="3867150" y="3257550"/>
          <p14:tracePt t="31693" x="3867150" y="3268663"/>
          <p14:tracePt t="31701" x="3867150" y="3275013"/>
          <p14:tracePt t="31709" x="3867150" y="3282950"/>
          <p14:tracePt t="31717" x="3867150" y="3286125"/>
          <p14:tracePt t="31725" x="3867150" y="3290888"/>
          <p14:tracePt t="31743" x="3867150" y="3294063"/>
          <p14:tracePt t="31752" x="3867150" y="3297238"/>
          <p14:tracePt t="31759" x="3867150" y="3305175"/>
          <p14:tracePt t="31767" x="3867150" y="3316288"/>
          <p14:tracePt t="31775" x="3867150" y="3324225"/>
          <p14:tracePt t="31784" x="3867150" y="3335338"/>
          <p14:tracePt t="31791" x="3867150" y="3343275"/>
          <p14:tracePt t="31799" x="3867150" y="3349625"/>
          <p14:tracePt t="31807" x="3867150" y="3362325"/>
          <p14:tracePt t="31815" x="3867150" y="3368675"/>
          <p14:tracePt t="31823" x="3867150" y="3379788"/>
          <p14:tracePt t="31831" x="3867150" y="3395663"/>
          <p14:tracePt t="31839" x="3867150" y="3406775"/>
          <p14:tracePt t="31848" x="3862388" y="3417888"/>
          <p14:tracePt t="31855" x="3862388" y="3429000"/>
          <p14:tracePt t="31863" x="3862388" y="3448050"/>
          <p14:tracePt t="31871" x="3862388" y="3455988"/>
          <p14:tracePt t="31879" x="3862388" y="3467100"/>
          <p14:tracePt t="31887" x="3862388" y="3478213"/>
          <p14:tracePt t="31895" x="3862388" y="3484563"/>
          <p14:tracePt t="31903" x="3862388" y="3492500"/>
          <p14:tracePt t="31911" x="3862388" y="3500438"/>
          <p14:tracePt t="31919" x="3862388" y="3508375"/>
          <p14:tracePt t="32049" x="3862388" y="3511550"/>
          <p14:tracePt t="32065" x="3862388" y="3514725"/>
          <p14:tracePt t="32097" x="3867150" y="3519488"/>
          <p14:tracePt t="32105" x="3867150" y="3522663"/>
          <p14:tracePt t="32114" x="3870325" y="3530600"/>
          <p14:tracePt t="32121" x="3875088" y="3536950"/>
          <p14:tracePt t="32129" x="3878263" y="3544888"/>
          <p14:tracePt t="32137" x="3878263" y="3556000"/>
          <p14:tracePt t="32145" x="3878263" y="3567113"/>
          <p14:tracePt t="32154" x="3878263" y="3586163"/>
          <p14:tracePt t="32161" x="3878263" y="3597275"/>
          <p14:tracePt t="32169" x="3878263" y="3616325"/>
          <p14:tracePt t="32177" x="3878263" y="3624263"/>
          <p14:tracePt t="32186" x="3878263" y="3635375"/>
          <p14:tracePt t="32193" x="3878263" y="3646488"/>
          <p14:tracePt t="32201" x="3878263" y="3652838"/>
          <p14:tracePt t="32209" x="3878263" y="3660775"/>
          <p14:tracePt t="32218" x="3878263" y="3668713"/>
          <p14:tracePt t="32225" x="3878263" y="3679825"/>
          <p14:tracePt t="32233" x="3878263" y="3690938"/>
          <p14:tracePt t="32241" x="3878263" y="3702050"/>
          <p14:tracePt t="32249" x="3881438" y="3709988"/>
          <p14:tracePt t="32257" x="3881438" y="3717925"/>
          <p14:tracePt t="32265" x="3886200" y="3724275"/>
          <p14:tracePt t="32273" x="3889375" y="3732213"/>
          <p14:tracePt t="32282" x="3892550" y="3735388"/>
          <p14:tracePt t="32289" x="3892550" y="3740150"/>
          <p14:tracePt t="32297" x="3897313" y="3740150"/>
          <p14:tracePt t="32306" x="3897313" y="3743325"/>
          <p14:tracePt t="32395" x="3897313" y="3740150"/>
          <p14:tracePt t="32411" x="3897313" y="3732213"/>
          <p14:tracePt t="32427" x="3897313" y="3729038"/>
          <p14:tracePt t="32435" x="3897313" y="3721100"/>
          <p14:tracePt t="32443" x="3897313" y="3713163"/>
          <p14:tracePt t="32452" x="3897313" y="3705225"/>
          <p14:tracePt t="32460" x="3897313" y="3694113"/>
          <p14:tracePt t="32467" x="3897313" y="3683000"/>
          <p14:tracePt t="32475" x="3897313" y="3676650"/>
          <p14:tracePt t="32484" x="3897313" y="3671888"/>
          <p14:tracePt t="32491" x="3897313" y="3668713"/>
          <p14:tracePt t="32815" x="3897313" y="3676650"/>
          <p14:tracePt t="32822" x="3897313" y="3690938"/>
          <p14:tracePt t="32829" x="3900488" y="3705225"/>
          <p14:tracePt t="32838" x="3903663" y="3713163"/>
          <p14:tracePt t="32845" x="3908425" y="3721100"/>
          <p14:tracePt t="32853" x="3911600" y="3724275"/>
          <p14:tracePt t="32861" x="3911600" y="3732213"/>
          <p14:tracePt t="32869" x="3922713" y="3740150"/>
          <p14:tracePt t="32879" x="3922713" y="3746500"/>
          <p14:tracePt t="32999" x="3922713" y="3743325"/>
          <p14:tracePt t="33007" x="3922713" y="3740150"/>
          <p14:tracePt t="33015" x="3922713" y="3735388"/>
          <p14:tracePt t="33023" x="3922713" y="3732213"/>
          <p14:tracePt t="33039" x="3922713" y="3729038"/>
          <p14:tracePt t="33500" x="3927475" y="3729038"/>
          <p14:tracePt t="33515" x="3930650" y="3729038"/>
          <p14:tracePt t="33524" x="3933825" y="3729038"/>
          <p14:tracePt t="33531" x="3941763" y="3729038"/>
          <p14:tracePt t="33539" x="3949700" y="3729038"/>
          <p14:tracePt t="33548" x="3952875" y="3729038"/>
          <p14:tracePt t="33563" x="3956050" y="3729038"/>
          <p14:tracePt t="33611" x="3960813" y="3729038"/>
          <p14:tracePt t="33643" x="3963988" y="3729038"/>
          <p14:tracePt t="33659" x="3967163" y="3729038"/>
          <p14:tracePt t="33667" x="3971925" y="3729038"/>
          <p14:tracePt t="33675" x="3975100" y="3729038"/>
          <p14:tracePt t="33691" x="3983038" y="3732213"/>
          <p14:tracePt t="33707" x="3986213" y="3732213"/>
          <p14:tracePt t="34579" x="3986213" y="3735388"/>
          <p14:tracePt t="34585" x="3979863" y="3743325"/>
          <p14:tracePt t="34595" x="3963988" y="3746500"/>
          <p14:tracePt t="34604" x="3944938" y="3746500"/>
          <p14:tracePt t="34611" x="3911600" y="3746500"/>
          <p14:tracePt t="34620" x="3881438" y="3746500"/>
          <p14:tracePt t="34627" x="3848100" y="3740150"/>
          <p14:tracePt t="34636" x="3817938" y="3740150"/>
          <p14:tracePt t="34643" x="3781425" y="3735388"/>
          <p14:tracePt t="34652" x="3751263" y="3735388"/>
          <p14:tracePt t="34659" x="3721100" y="3735388"/>
          <p14:tracePt t="34667" x="3671888" y="3729038"/>
          <p14:tracePt t="34675" x="3641725" y="3729038"/>
          <p14:tracePt t="34683" x="3611563" y="3729038"/>
          <p14:tracePt t="34691" x="3575050" y="3729038"/>
          <p14:tracePt t="34699" x="3544888" y="3729038"/>
          <p14:tracePt t="34708" x="3511550" y="3724275"/>
          <p14:tracePt t="34715" x="3481388" y="3724275"/>
          <p14:tracePt t="34723" x="3451225" y="3713163"/>
          <p14:tracePt t="34731" x="3417888" y="3709988"/>
          <p14:tracePt t="34739" x="3387725" y="3709988"/>
          <p14:tracePt t="34748" x="3365500" y="3702050"/>
          <p14:tracePt t="34755" x="3346450" y="3698875"/>
          <p14:tracePt t="34763" x="3335338" y="3690938"/>
          <p14:tracePt t="34772" x="3324225" y="3687763"/>
          <p14:tracePt t="34780" x="3316288" y="3683000"/>
          <p14:tracePt t="34787" x="3308350" y="3679825"/>
          <p14:tracePt t="34795" x="3302000" y="3676650"/>
          <p14:tracePt t="34803" x="3294063" y="3671888"/>
          <p14:tracePt t="34811" x="3286125" y="3668713"/>
          <p14:tracePt t="34819" x="3279775" y="3660775"/>
          <p14:tracePt t="34827" x="3271838" y="3652838"/>
          <p14:tracePt t="34835" x="3263900" y="3641725"/>
          <p14:tracePt t="34845" x="3260725" y="3641725"/>
          <p14:tracePt t="34852" x="3255963" y="3635375"/>
          <p14:tracePt t="34861" x="3252788" y="3627438"/>
          <p14:tracePt t="34869" x="3252788" y="3619500"/>
          <p14:tracePt t="34877" x="3252788" y="3613150"/>
          <p14:tracePt t="34886" x="3252788" y="3600450"/>
          <p14:tracePt t="34894" x="3260725" y="3589338"/>
          <p14:tracePt t="34901" x="3263900" y="3578225"/>
          <p14:tracePt t="34909" x="3279775" y="3567113"/>
          <p14:tracePt t="34917" x="3286125" y="3552825"/>
          <p14:tracePt t="34925" x="3297238" y="3541713"/>
          <p14:tracePt t="34933" x="3313113" y="3525838"/>
          <p14:tracePt t="34941" x="3335338" y="3500438"/>
          <p14:tracePt t="34949" x="3346450" y="3489325"/>
          <p14:tracePt t="34957" x="3368675" y="3467100"/>
          <p14:tracePt t="34983" x="3459163" y="3417888"/>
          <p14:tracePt t="34989" x="3514725" y="3406775"/>
          <p14:tracePt t="34998" x="3575050" y="3395663"/>
          <p14:tracePt t="35006" x="3635375" y="3387725"/>
          <p14:tracePt t="35014" x="3687763" y="3384550"/>
          <p14:tracePt t="35021" x="3740150" y="3376613"/>
          <p14:tracePt t="35029" x="3792538" y="3376613"/>
          <p14:tracePt t="35037" x="3836988" y="3376613"/>
          <p14:tracePt t="35045" x="3878263" y="3384550"/>
          <p14:tracePt t="35054" x="3911600" y="3395663"/>
          <p14:tracePt t="35061" x="3930650" y="3409950"/>
          <p14:tracePt t="35070" x="3956050" y="3425825"/>
          <p14:tracePt t="35077" x="3967163" y="3432175"/>
          <p14:tracePt t="35085" x="3983038" y="3448050"/>
          <p14:tracePt t="35093" x="3990975" y="3459163"/>
          <p14:tracePt t="35101" x="3994150" y="3481388"/>
          <p14:tracePt t="35109" x="3994150" y="3500438"/>
          <p14:tracePt t="35118" x="3994150" y="3522663"/>
          <p14:tracePt t="35126" x="3994150" y="3544888"/>
          <p14:tracePt t="35134" x="3994150" y="3560763"/>
          <p14:tracePt t="35141" x="3994150" y="3582988"/>
          <p14:tracePt t="35152" x="3994150" y="3600450"/>
          <p14:tracePt t="35159" x="3990975" y="3613150"/>
          <p14:tracePt t="35168" x="3990975" y="3624263"/>
          <p14:tracePt t="35175" x="3983038" y="3638550"/>
          <p14:tracePt t="35183" x="3971925" y="3649663"/>
          <p14:tracePt t="35191" x="3960813" y="3665538"/>
          <p14:tracePt t="35199" x="3941763" y="3671888"/>
          <p14:tracePt t="35207" x="3908425" y="3683000"/>
          <p14:tracePt t="35215" x="3870325" y="3694113"/>
          <p14:tracePt t="35223" x="3822700" y="3705225"/>
          <p14:tracePt t="35231" x="3770313" y="3713163"/>
          <p14:tracePt t="35239" x="3724275" y="3713163"/>
          <p14:tracePt t="35248" x="3679825" y="3713163"/>
          <p14:tracePt t="35255" x="3635375" y="3713163"/>
          <p14:tracePt t="35263" x="3589338" y="3705225"/>
          <p14:tracePt t="35271" x="3530600" y="3698875"/>
          <p14:tracePt t="35279" x="3473450" y="3687763"/>
          <p14:tracePt t="35287" x="3413125" y="3660775"/>
          <p14:tracePt t="35295" x="3357563" y="3641725"/>
          <p14:tracePt t="35303" x="3297238" y="3619500"/>
          <p14:tracePt t="35311" x="3249613" y="3600450"/>
          <p14:tracePt t="35319" x="3208338" y="3582988"/>
          <p14:tracePt t="35327" x="3167063" y="3560763"/>
          <p14:tracePt t="35335" x="3133725" y="3536950"/>
          <p14:tracePt t="35343" x="3103563" y="3522663"/>
          <p14:tracePt t="35352" x="3081338" y="3508375"/>
          <p14:tracePt t="35359" x="3062288" y="3484563"/>
          <p14:tracePt t="35367" x="3051175" y="3470275"/>
          <p14:tracePt t="35375" x="3043238" y="3459163"/>
          <p14:tracePt t="35384" x="3043238" y="3448050"/>
          <p14:tracePt t="35391" x="3040063" y="3436938"/>
          <p14:tracePt t="35399" x="3040063" y="3417888"/>
          <p14:tracePt t="35408" x="3040063" y="3409950"/>
          <p14:tracePt t="35415" x="3043238" y="3402013"/>
          <p14:tracePt t="35424" x="3057525" y="3395663"/>
          <p14:tracePt t="35433" x="3076575" y="3379788"/>
          <p14:tracePt t="35441" x="3098800" y="3373438"/>
          <p14:tracePt t="35449" x="3140075" y="3354388"/>
          <p14:tracePt t="35457" x="3178175" y="3349625"/>
          <p14:tracePt t="35466" x="3227388" y="3343275"/>
          <p14:tracePt t="35473" x="3279775" y="3332163"/>
          <p14:tracePt t="35482" x="3346450" y="3324225"/>
          <p14:tracePt t="35489" x="3429000" y="3324225"/>
          <p14:tracePt t="35498" x="3495675" y="3324225"/>
          <p14:tracePt t="35505" x="3575050" y="3324225"/>
          <p14:tracePt t="35513" x="3635375" y="3324225"/>
          <p14:tracePt t="35521" x="3698875" y="3332163"/>
          <p14:tracePt t="35529" x="3743325" y="3346450"/>
          <p14:tracePt t="35537" x="3792538" y="3357563"/>
          <p14:tracePt t="35546" x="3844925" y="3379788"/>
          <p14:tracePt t="35554" x="3892550" y="3406775"/>
          <p14:tracePt t="35561" x="3949700" y="3440113"/>
          <p14:tracePt t="35569" x="4013200" y="3481388"/>
          <p14:tracePt t="35577" x="4073525" y="3522663"/>
          <p14:tracePt t="35586" x="4148138" y="3578225"/>
          <p14:tracePt t="35593" x="4203700" y="3616325"/>
          <p14:tracePt t="35602" x="4244975" y="3649663"/>
          <p14:tracePt t="35610" x="4267200" y="3671888"/>
          <p14:tracePt t="35617" x="4270375" y="3687763"/>
          <p14:tracePt t="35625" x="4270375" y="3705225"/>
          <p14:tracePt t="35633" x="4267200" y="3717925"/>
          <p14:tracePt t="35642" x="4252913" y="3732213"/>
          <p14:tracePt t="35650" x="4217988" y="3746500"/>
          <p14:tracePt t="35657" x="4181475" y="3759200"/>
          <p14:tracePt t="35665" x="4121150" y="3776663"/>
          <p14:tracePt t="35673" x="4057650" y="3787775"/>
          <p14:tracePt t="35682" x="3990975" y="3795713"/>
          <p14:tracePt t="35690" x="3914775" y="3803650"/>
          <p14:tracePt t="35698" x="3856038" y="3806825"/>
          <p14:tracePt t="35705" x="3787775" y="3806825"/>
          <p14:tracePt t="35715" x="3735388" y="3806825"/>
          <p14:tracePt t="35723" x="3683000" y="3806825"/>
          <p14:tracePt t="35731" x="3652838" y="3806825"/>
          <p14:tracePt t="35739" x="3635375" y="3803650"/>
          <p14:tracePt t="35748" x="3619500" y="3798888"/>
          <p14:tracePt t="35756" x="3600450" y="3792538"/>
          <p14:tracePt t="35763" x="3589338" y="3784600"/>
          <p14:tracePt t="35771" x="3571875" y="3781425"/>
          <p14:tracePt t="35779" x="3552825" y="3776663"/>
          <p14:tracePt t="35787" x="3536950" y="3773488"/>
          <p14:tracePt t="35796" x="3525838" y="3773488"/>
          <p14:tracePt t="35803" x="3519488" y="3773488"/>
          <p14:tracePt t="35811" x="3511550" y="3770313"/>
          <p14:tracePt t="35820" x="3506788" y="3770313"/>
          <p14:tracePt t="35827" x="3503613" y="3770313"/>
          <p14:tracePt t="35843" x="3503613" y="3765550"/>
          <p14:tracePt t="35868" x="3503613" y="3762375"/>
          <p14:tracePt t="35899" x="3503613" y="3759200"/>
          <p14:tracePt t="35924" x="3503613" y="3754438"/>
          <p14:tracePt t="35948" x="3503613" y="3751263"/>
          <p14:tracePt t="36053" x="3500438" y="3754438"/>
          <p14:tracePt t="36061" x="3495675" y="3754438"/>
          <p14:tracePt t="36069" x="3492500" y="3759200"/>
          <p14:tracePt t="36077" x="3484563" y="3759200"/>
          <p14:tracePt t="36093" x="3481388" y="3759200"/>
          <p14:tracePt t="36101" x="3478213" y="3759200"/>
          <p14:tracePt t="36118" x="3473450" y="3759200"/>
          <p14:tracePt t="36141" x="3470275" y="3759200"/>
          <p14:tracePt t="36158" x="3467100" y="3759200"/>
          <p14:tracePt t="36165" x="3462338" y="3754438"/>
          <p14:tracePt t="36173" x="3459163" y="3754438"/>
          <p14:tracePt t="36182" x="3454400" y="3754438"/>
          <p14:tracePt t="36189" x="3448050" y="3754438"/>
          <p14:tracePt t="36198" x="3440113" y="3754438"/>
          <p14:tracePt t="36205" x="3432175" y="3754438"/>
          <p14:tracePt t="36213" x="3425825" y="3759200"/>
          <p14:tracePt t="36221" x="3417888" y="3759200"/>
          <p14:tracePt t="36229" x="3409950" y="3762375"/>
          <p14:tracePt t="36237" x="3406775" y="3762375"/>
          <p14:tracePt t="36245" x="3398838" y="3762375"/>
          <p14:tracePt t="36271" x="3395663" y="3762375"/>
          <p14:tracePt t="36287" x="3390900" y="3762375"/>
          <p14:tracePt t="36335" x="3387725" y="3762375"/>
          <p14:tracePt t="36360" x="3384550" y="3762375"/>
          <p14:tracePt t="36368" x="3384550" y="3765550"/>
          <p14:tracePt t="36375" x="3379788" y="3765550"/>
          <p14:tracePt t="36383" x="3376613" y="3765550"/>
          <p14:tracePt t="36400" x="3373438" y="3765550"/>
          <p14:tracePt t="36415" x="3368675" y="3765550"/>
          <p14:tracePt t="36424" x="3365500" y="3765550"/>
          <p14:tracePt t="36440" x="3360738" y="3765550"/>
          <p14:tracePt t="36455" x="3357563" y="3765550"/>
          <p14:tracePt t="36464" x="3354388" y="3765550"/>
          <p14:tracePt t="36488" x="3349625" y="3765550"/>
          <p14:tracePt t="36496" x="3346450" y="3765550"/>
          <p14:tracePt t="36520" x="3343275" y="3765550"/>
          <p14:tracePt t="36535" x="3343275" y="3762375"/>
          <p14:tracePt t="36543" x="3338513" y="3762375"/>
          <p14:tracePt t="36561" x="3335338" y="3762375"/>
          <p14:tracePt t="36577" x="3332163" y="3759200"/>
          <p14:tracePt t="36601" x="3327400" y="3759200"/>
          <p14:tracePt t="36630" x="3324225" y="3754438"/>
          <p14:tracePt t="36645" x="3321050" y="3754438"/>
          <p14:tracePt t="36662" x="3316288" y="3754438"/>
          <p14:tracePt t="36670" x="3308350" y="3754438"/>
          <p14:tracePt t="36686" x="3302000" y="3754438"/>
          <p14:tracePt t="36693" x="3297238" y="3754438"/>
          <p14:tracePt t="36702" x="3294063" y="3754438"/>
          <p14:tracePt t="36710" x="3290888" y="3754438"/>
          <p14:tracePt t="36718" x="3286125" y="3754438"/>
          <p14:tracePt t="36944" x="3290888" y="3754438"/>
          <p14:tracePt t="36952" x="3294063" y="3754438"/>
          <p14:tracePt t="36960" x="3297238" y="3751263"/>
          <p14:tracePt t="36967" x="3302000" y="3751263"/>
          <p14:tracePt t="36975" x="3305175" y="3751263"/>
          <p14:tracePt t="36983" x="3313113" y="3751263"/>
          <p14:tracePt t="36991" x="3316288" y="3751263"/>
          <p14:tracePt t="37024" x="3321050" y="3751263"/>
          <p14:tracePt t="37031" x="3324225" y="3751263"/>
          <p14:tracePt t="37039" x="3327400" y="3751263"/>
          <p14:tracePt t="37048" x="3335338" y="3751263"/>
          <p14:tracePt t="37055" x="3346450" y="3751263"/>
          <p14:tracePt t="37065" x="3360738" y="3751263"/>
          <p14:tracePt t="37071" x="3379788" y="3746500"/>
          <p14:tracePt t="37079" x="3409950" y="3746500"/>
          <p14:tracePt t="37087" x="3462338" y="3735388"/>
          <p14:tracePt t="37095" x="3544888" y="3735388"/>
          <p14:tracePt t="37103" x="3619500" y="3735388"/>
          <p14:tracePt t="37111" x="3709988" y="3735388"/>
          <p14:tracePt t="37122" x="3784600" y="3735388"/>
          <p14:tracePt t="37129" x="3867150" y="3735388"/>
          <p14:tracePt t="37135" x="3941763" y="3735388"/>
          <p14:tracePt t="37145" x="4008438" y="3735388"/>
          <p14:tracePt t="37154" x="4073525" y="3735388"/>
          <p14:tracePt t="37161" x="4159250" y="3743325"/>
          <p14:tracePt t="37169" x="4275138" y="3759200"/>
          <p14:tracePt t="37177" x="4391025" y="3784600"/>
          <p14:tracePt t="37185" x="4562475" y="3792538"/>
          <p14:tracePt t="37194" x="4779963" y="3803650"/>
          <p14:tracePt t="37201" x="5008563" y="3803650"/>
          <p14:tracePt t="37209" x="5240338" y="3784600"/>
          <p14:tracePt t="37218" x="5461000" y="3765550"/>
          <p14:tracePt t="37225" x="5681663" y="3735388"/>
          <p14:tracePt t="37234" x="5873750" y="3705225"/>
          <p14:tracePt t="37241" x="6015038" y="3690938"/>
          <p14:tracePt t="37249" x="6089650" y="3683000"/>
          <p14:tracePt t="37257" x="6127750" y="3683000"/>
          <p14:tracePt t="37265" x="6135688" y="3679825"/>
          <p14:tracePt t="37409" x="6113463" y="3665538"/>
          <p14:tracePt t="37419" x="6042025" y="3641725"/>
          <p14:tracePt t="37428" x="5981700" y="3624263"/>
          <p14:tracePt t="37435" x="5962650" y="3619500"/>
          <p14:tracePt t="37443" x="5959475" y="3619500"/>
          <p14:tracePt t="37451" x="5959475" y="3616325"/>
          <p14:tracePt t="37459" x="5970588" y="3613150"/>
          <p14:tracePt t="37468" x="5981700" y="3608388"/>
          <p14:tracePt t="37475" x="6000750" y="3605213"/>
          <p14:tracePt t="37484" x="6015038" y="3605213"/>
          <p14:tracePt t="37491" x="6030913" y="3605213"/>
          <p14:tracePt t="37499" x="6042025" y="3597275"/>
          <p14:tracePt t="37508" x="6049963" y="3597275"/>
          <p14:tracePt t="37515" x="6053138" y="3597275"/>
          <p14:tracePt t="37523" x="6056313" y="3597275"/>
          <p14:tracePt t="37548" x="6061075" y="3597275"/>
          <p14:tracePt t="37556" x="6064250" y="3597275"/>
          <p14:tracePt t="37564" x="6067425" y="3600450"/>
          <p14:tracePt t="37571" x="6072188" y="3605213"/>
          <p14:tracePt t="37579" x="6078538" y="3605213"/>
          <p14:tracePt t="37588" x="6086475" y="3608388"/>
          <p14:tracePt t="37595" x="6086475" y="3613150"/>
          <p14:tracePt t="37604" x="6089650" y="3616325"/>
          <p14:tracePt t="37611" x="6089650" y="3619500"/>
          <p14:tracePt t="37627" x="6089650" y="3624263"/>
          <p14:tracePt t="37644" x="6089650" y="3627438"/>
          <p14:tracePt t="37659" x="6089650" y="3630613"/>
          <p14:tracePt t="37668" x="6083300" y="3630613"/>
          <p14:tracePt t="37675" x="6075363" y="3635375"/>
          <p14:tracePt t="37684" x="6056313" y="3638550"/>
          <p14:tracePt t="37691" x="6042025" y="3641725"/>
          <p14:tracePt t="37702" x="6008688" y="3649663"/>
          <p14:tracePt t="37710" x="5992813" y="3652838"/>
          <p14:tracePt t="37717" x="5967413" y="3657600"/>
          <p14:tracePt t="37725" x="5956300" y="3660775"/>
          <p14:tracePt t="37733" x="5945188" y="3660775"/>
          <p14:tracePt t="37741" x="5921375" y="3660775"/>
          <p14:tracePt t="37750" x="5907088" y="3660775"/>
          <p14:tracePt t="37757" x="5895975" y="3660775"/>
          <p14:tracePt t="37765" x="5884863" y="3660775"/>
          <p14:tracePt t="37774" x="5876925" y="3660775"/>
          <p14:tracePt t="37781" x="5865813" y="3657600"/>
          <p14:tracePt t="37789" x="5857875" y="3652838"/>
          <p14:tracePt t="37798" x="5843588" y="3649663"/>
          <p14:tracePt t="37806" x="5835650" y="3646488"/>
          <p14:tracePt t="37814" x="5827713" y="3641725"/>
          <p14:tracePt t="37822" x="5821363" y="3638550"/>
          <p14:tracePt t="37829" x="5813425" y="3630613"/>
          <p14:tracePt t="37837" x="5805488" y="3627438"/>
          <p14:tracePt t="37846" x="5802313" y="3616325"/>
          <p14:tracePt t="37853" x="5802313" y="3597275"/>
          <p14:tracePt t="37861" x="5802313" y="3578225"/>
          <p14:tracePt t="37869" x="5802313" y="3556000"/>
          <p14:tracePt t="37877" x="5805488" y="3519488"/>
          <p14:tracePt t="37885" x="5824538" y="3484563"/>
          <p14:tracePt t="37893" x="5854700" y="3451225"/>
          <p14:tracePt t="37902" x="5895975" y="3409950"/>
          <p14:tracePt t="37910" x="5937250" y="3368675"/>
          <p14:tracePt t="37917" x="5970588" y="3338513"/>
          <p14:tracePt t="37926" x="6011863" y="3302000"/>
          <p14:tracePt t="37934" x="6049963" y="3275013"/>
          <p14:tracePt t="37941" x="6078538" y="3257550"/>
          <p14:tracePt t="37949" x="6113463" y="3244850"/>
          <p14:tracePt t="37957" x="6161088" y="3230563"/>
          <p14:tracePt t="37965" x="6207125" y="3219450"/>
          <p14:tracePt t="37976" x="6259513" y="3205163"/>
          <p14:tracePt t="37983" x="6318250" y="3205163"/>
          <p14:tracePt t="37990" x="6389688" y="3216275"/>
          <p14:tracePt t="38000" x="6464300" y="3233738"/>
          <p14:tracePt t="38007" x="6524625" y="3257550"/>
          <p14:tracePt t="38015" x="6573838" y="3286125"/>
          <p14:tracePt t="38023" x="6621463" y="3324225"/>
          <p14:tracePt t="38032" x="6659563" y="3357563"/>
          <p14:tracePt t="38039" x="6673850" y="3398838"/>
          <p14:tracePt t="38048" x="6681788" y="3440113"/>
          <p14:tracePt t="38056" x="6681788" y="3470275"/>
          <p14:tracePt t="38064" x="6667500" y="3522663"/>
          <p14:tracePt t="38071" x="6640513" y="3571875"/>
          <p14:tracePt t="38080" x="6607175" y="3619500"/>
          <p14:tracePt t="38087" x="6569075" y="3660775"/>
          <p14:tracePt t="38095" x="6535738" y="3694113"/>
          <p14:tracePt t="38104" x="6497638" y="3732213"/>
          <p14:tracePt t="38111" x="6464300" y="3754438"/>
          <p14:tracePt t="38119" x="6430963" y="3776663"/>
          <p14:tracePt t="38127" x="6400800" y="3792538"/>
          <p14:tracePt t="38136" x="6367463" y="3811588"/>
          <p14:tracePt t="38144" x="6334125" y="3814763"/>
          <p14:tracePt t="38151" x="6288088" y="3825875"/>
          <p14:tracePt t="38159" x="6235700" y="3833813"/>
          <p14:tracePt t="38168" x="6176963" y="3833813"/>
          <p14:tracePt t="38176" x="6116638" y="3833813"/>
          <p14:tracePt t="38183" x="6056313" y="3822700"/>
          <p14:tracePt t="38191" x="6000750" y="3811588"/>
          <p14:tracePt t="38199" x="5948363" y="3798888"/>
          <p14:tracePt t="38207" x="5899150" y="3776663"/>
          <p14:tracePt t="38215" x="5857875" y="3751263"/>
          <p14:tracePt t="38223" x="5832475" y="3724275"/>
          <p14:tracePt t="38232" x="5810250" y="3690938"/>
          <p14:tracePt t="38240" x="5791200" y="3649663"/>
          <p14:tracePt t="38248" x="5775325" y="3613150"/>
          <p14:tracePt t="38256" x="5768975" y="3556000"/>
          <p14:tracePt t="38264" x="5768975" y="3500438"/>
          <p14:tracePt t="38274" x="5768975" y="3448050"/>
          <p14:tracePt t="38281" x="5772150" y="3384550"/>
          <p14:tracePt t="38290" x="5786438" y="3346450"/>
          <p14:tracePt t="38299" x="5813425" y="3290888"/>
          <p14:tracePt t="38305" x="5854700" y="3257550"/>
          <p14:tracePt t="38313" x="5903913" y="3230563"/>
          <p14:tracePt t="38322" x="5970588" y="3205163"/>
          <p14:tracePt t="38329" x="6037263" y="3192463"/>
          <p14:tracePt t="38337" x="6113463" y="3181350"/>
          <p14:tracePt t="38345" x="6194425" y="3175000"/>
          <p14:tracePt t="38354" x="6254750" y="3175000"/>
          <p14:tracePt t="38362" x="6323013" y="3178175"/>
          <p14:tracePt t="38370" x="6386513" y="3189288"/>
          <p14:tracePt t="38377" x="6453188" y="3208338"/>
          <p14:tracePt t="38385" x="6513513" y="3233738"/>
          <p14:tracePt t="38393" x="6577013" y="3257550"/>
          <p14:tracePt t="38402" x="6640513" y="3290888"/>
          <p14:tracePt t="38410" x="6692900" y="3321050"/>
          <p14:tracePt t="38418" x="6734175" y="3349625"/>
          <p14:tracePt t="38425" x="6772275" y="3390900"/>
          <p14:tracePt t="38433" x="6786563" y="3425825"/>
          <p14:tracePt t="38441" x="6786563" y="3462338"/>
          <p14:tracePt t="38449" x="6786563" y="3508375"/>
          <p14:tracePt t="38458" x="6764338" y="3548063"/>
          <p14:tracePt t="38465" x="6734175" y="3589338"/>
          <p14:tracePt t="38473" x="6696075" y="3624263"/>
          <p14:tracePt t="38481" x="6651625" y="3652838"/>
          <p14:tracePt t="38489" x="6588125" y="3687763"/>
          <p14:tracePt t="38498" x="6497638" y="3713163"/>
          <p14:tracePt t="38506" x="6392863" y="3743325"/>
          <p14:tracePt t="38513" x="6254750" y="3776663"/>
          <p14:tracePt t="38522" x="6113463" y="3795713"/>
          <p14:tracePt t="38530" x="5984875" y="3803650"/>
          <p14:tracePt t="38537" x="5846763" y="3803650"/>
          <p14:tracePt t="38546" x="5705475" y="3798888"/>
          <p14:tracePt t="38556" x="5622925" y="3792538"/>
          <p14:tracePt t="38563" x="5535613" y="3773488"/>
          <p14:tracePt t="38571" x="5457825" y="3743325"/>
          <p14:tracePt t="38580" x="5397500" y="3721100"/>
          <p14:tracePt t="38588" x="5349875" y="3683000"/>
          <p14:tracePt t="38596" x="5311775" y="3652838"/>
          <p14:tracePt t="38603" x="5284788" y="3619500"/>
          <p14:tracePt t="38611" x="5259388" y="3578225"/>
          <p14:tracePt t="38620" x="5245100" y="3525838"/>
          <p14:tracePt t="38628" x="5232400" y="3478213"/>
          <p14:tracePt t="38636" x="5232400" y="3440113"/>
          <p14:tracePt t="38643" x="5232400" y="3409950"/>
          <p14:tracePt t="38652" x="5245100" y="3384550"/>
          <p14:tracePt t="38660" x="5262563" y="3365500"/>
          <p14:tracePt t="38668" x="5289550" y="3354388"/>
          <p14:tracePt t="38675" x="5322888" y="3338513"/>
          <p14:tracePt t="38683" x="5375275" y="3321050"/>
          <p14:tracePt t="38692" x="5424488" y="3302000"/>
          <p14:tracePt t="38700" x="5483225" y="3290888"/>
          <p14:tracePt t="38707" x="5543550" y="3271838"/>
          <p14:tracePt t="38716" x="5614988" y="3252788"/>
          <p14:tracePt t="38723" x="5694363" y="3227388"/>
          <p14:tracePt t="38732" x="5761038" y="3208338"/>
          <p14:tracePt t="38740" x="5846763" y="3181350"/>
          <p14:tracePt t="38748" x="5918200" y="3155950"/>
          <p14:tracePt t="38755" x="5984875" y="3125788"/>
          <p14:tracePt t="38764" x="6049963" y="3106738"/>
          <p14:tracePt t="38771" x="6102350" y="3092450"/>
          <p14:tracePt t="38780" x="6149975" y="3081338"/>
          <p14:tracePt t="38788" x="6180138" y="3081338"/>
          <p14:tracePt t="38795" x="6218238" y="3095625"/>
          <p14:tracePt t="38804" x="6243638" y="3111500"/>
          <p14:tracePt t="38811" x="6281738" y="3133725"/>
          <p14:tracePt t="38819" x="6315075" y="3163888"/>
          <p14:tracePt t="38827" x="6340475" y="3189288"/>
          <p14:tracePt t="38838" x="6375400" y="3211513"/>
          <p14:tracePt t="38846" x="6408738" y="3241675"/>
          <p14:tracePt t="38854" x="6438900" y="3268663"/>
          <p14:tracePt t="38862" x="6457950" y="3290888"/>
          <p14:tracePt t="38870" x="6472238" y="3316288"/>
          <p14:tracePt t="38899" x="6494463" y="3402013"/>
          <p14:tracePt t="38902" x="6494463" y="3432175"/>
          <p14:tracePt t="38909" x="6494463" y="3451225"/>
          <p14:tracePt t="38917" x="6483350" y="3473450"/>
          <p14:tracePt t="38925" x="6469063" y="3508375"/>
          <p14:tracePt t="38934" x="6453188" y="3533775"/>
          <p14:tracePt t="38941" x="6430963" y="3567113"/>
          <p14:tracePt t="38950" x="6392863" y="3597275"/>
          <p14:tracePt t="38957" x="6353175" y="3630613"/>
          <p14:tracePt t="38965" x="6300788" y="3657600"/>
          <p14:tracePt t="38974" x="6243638" y="3687763"/>
          <p14:tracePt t="38982" x="6188075" y="3713163"/>
          <p14:tracePt t="38990" x="6127750" y="3717925"/>
          <p14:tracePt t="38999" x="6061075" y="3724275"/>
          <p14:tracePt t="39005" x="5992813" y="3724275"/>
          <p14:tracePt t="39013" x="5940425" y="3724275"/>
          <p14:tracePt t="39021" x="5888038" y="3717925"/>
          <p14:tracePt t="39030" x="5846763" y="3705225"/>
          <p14:tracePt t="39038" x="5794375" y="3687763"/>
          <p14:tracePt t="39046" x="5753100" y="3657600"/>
          <p14:tracePt t="39053" x="5719763" y="3627438"/>
          <p14:tracePt t="39062" x="5681663" y="3594100"/>
          <p14:tracePt t="39069" x="5648325" y="3560763"/>
          <p14:tracePt t="39078" x="5626100" y="3511550"/>
          <p14:tracePt t="39085" x="5607050" y="3455988"/>
          <p14:tracePt t="39094" x="5595938" y="3409950"/>
          <p14:tracePt t="39102" x="5595938" y="3365500"/>
          <p14:tracePt t="39111" x="5595938" y="3327400"/>
          <p14:tracePt t="39117" x="5603875" y="3286125"/>
          <p14:tracePt t="39128" x="5622925" y="3260725"/>
          <p14:tracePt t="39136" x="5653088" y="3238500"/>
          <p14:tracePt t="39144" x="5694363" y="3216275"/>
          <p14:tracePt t="39152" x="5738813" y="3205163"/>
          <p14:tracePt t="39160" x="5783263" y="3192463"/>
          <p14:tracePt t="39168" x="5846763" y="3181350"/>
          <p14:tracePt t="39175" x="5899150" y="3175000"/>
          <p14:tracePt t="39183" x="5959475" y="3167063"/>
          <p14:tracePt t="39192" x="6011863" y="3170238"/>
          <p14:tracePt t="39199" x="6061075" y="3181350"/>
          <p14:tracePt t="39207" x="6113463" y="3192463"/>
          <p14:tracePt t="39216" x="6149975" y="3205163"/>
          <p14:tracePt t="39224" x="6183313" y="3216275"/>
          <p14:tracePt t="39232" x="6218238" y="3227388"/>
          <p14:tracePt t="39240" x="6235700" y="3241675"/>
          <p14:tracePt t="39248" x="6262688" y="3252788"/>
          <p14:tracePt t="39256" x="6281738" y="3268663"/>
          <p14:tracePt t="39264" x="6315075" y="3302000"/>
          <p14:tracePt t="39272" x="6345238" y="3327400"/>
          <p14:tracePt t="39279" x="6359525" y="3354388"/>
          <p14:tracePt t="39287" x="6364288" y="3395663"/>
          <p14:tracePt t="39295" x="6370638" y="3448050"/>
          <p14:tracePt t="39304" x="6370638" y="3500438"/>
          <p14:tracePt t="39312" x="6367463" y="3552825"/>
          <p14:tracePt t="39319" x="6356350" y="3605213"/>
          <p14:tracePt t="39327" x="6337300" y="3646488"/>
          <p14:tracePt t="39336" x="6315075" y="3694113"/>
          <p14:tracePt t="39344" x="6292850" y="3735388"/>
          <p14:tracePt t="39352" x="6270625" y="3770313"/>
          <p14:tracePt t="39360" x="6243638" y="3795713"/>
          <p14:tracePt t="39368" x="6213475" y="3817938"/>
          <p14:tracePt t="39375" x="6180138" y="3840163"/>
          <p14:tracePt t="39383" x="6154738" y="3856038"/>
          <p14:tracePt t="39393" x="6124575" y="3867150"/>
          <p14:tracePt t="39402" x="6083300" y="3870325"/>
          <p14:tracePt t="39409" x="6037263" y="3878263"/>
          <p14:tracePt t="39417" x="5984875" y="3886200"/>
          <p14:tracePt t="39425" x="5918200" y="3889375"/>
          <p14:tracePt t="39434" x="5851525" y="3889375"/>
          <p14:tracePt t="39441" x="5783263" y="3889375"/>
          <p14:tracePt t="39449" x="5716588" y="3889375"/>
          <p14:tracePt t="39457" x="5648325" y="3889375"/>
          <p14:tracePt t="39465" x="5595938" y="3875088"/>
          <p14:tracePt t="39474" x="5548313" y="3863975"/>
          <p14:tracePt t="39481" x="5521325" y="3848100"/>
          <p14:tracePt t="39489" x="5502275" y="3833813"/>
          <p14:tracePt t="39498" x="5495925" y="3814763"/>
          <p14:tracePt t="39506" x="5495925" y="3798888"/>
          <p14:tracePt t="39514" x="5495925" y="3787775"/>
          <p14:tracePt t="39522" x="5495925" y="3765550"/>
          <p14:tracePt t="39530" x="5495925" y="3746500"/>
          <p14:tracePt t="39537" x="5495925" y="3717925"/>
          <p14:tracePt t="39545" x="5495925" y="3687763"/>
          <p14:tracePt t="39554" x="5495925" y="3657600"/>
          <p14:tracePt t="39561" x="5495925" y="3627438"/>
          <p14:tracePt t="39569" x="5495925" y="3589338"/>
          <p14:tracePt t="39577" x="5495925" y="3552825"/>
          <p14:tracePt t="39586" x="5495925" y="3500438"/>
          <p14:tracePt t="39594" x="5495925" y="3462338"/>
          <p14:tracePt t="39602" x="5495925" y="3409950"/>
          <p14:tracePt t="39610" x="5495925" y="3357563"/>
          <p14:tracePt t="39617" x="5502275" y="3302000"/>
          <p14:tracePt t="39626" x="5513388" y="3249613"/>
          <p14:tracePt t="39633" x="5532438" y="3208338"/>
          <p14:tracePt t="39642" x="5559425" y="3167063"/>
          <p14:tracePt t="39650" x="5588000" y="3140075"/>
          <p14:tracePt t="39658" x="5629275" y="3117850"/>
          <p14:tracePt t="39665" x="5667375" y="3098800"/>
          <p14:tracePt t="39676" x="5700713" y="3084513"/>
          <p14:tracePt t="39681" x="5741988" y="3073400"/>
          <p14:tracePt t="39692" x="5772150" y="3062288"/>
          <p14:tracePt t="39700" x="5805488" y="3054350"/>
          <p14:tracePt t="39708" x="5843588" y="3054350"/>
          <p14:tracePt t="39716" x="5873750" y="3059113"/>
          <p14:tracePt t="39723" x="5907088" y="3073400"/>
          <p14:tracePt t="39732" x="5948363" y="3092450"/>
          <p14:tracePt t="39740" x="6003925" y="3128963"/>
          <p14:tracePt t="39748" x="6075363" y="3175000"/>
          <p14:tracePt t="39756" x="6154738" y="3233738"/>
          <p14:tracePt t="39764" x="6224588" y="3294063"/>
          <p14:tracePt t="39771" x="6281738" y="3349625"/>
          <p14:tracePt t="39779" x="6318250" y="3406775"/>
          <p14:tracePt t="39787" x="6345238" y="3462338"/>
          <p14:tracePt t="39796" x="6348413" y="3500438"/>
          <p14:tracePt t="39804" x="6348413" y="3536950"/>
          <p14:tracePt t="39812" x="6348413" y="3578225"/>
          <p14:tracePt t="39820" x="6329363" y="3608388"/>
          <p14:tracePt t="39827" x="6315075" y="3641725"/>
          <p14:tracePt t="39836" x="6296025" y="3676650"/>
          <p14:tracePt t="39843" x="6265863" y="3717925"/>
          <p14:tracePt t="39852" x="6240463" y="3751263"/>
          <p14:tracePt t="39860" x="6210300" y="3781425"/>
          <p14:tracePt t="39868" x="6176963" y="3803650"/>
          <p14:tracePt t="39876" x="6149975" y="3829050"/>
          <p14:tracePt t="39884" x="6124575" y="3844925"/>
          <p14:tracePt t="39891" x="6097588" y="3856038"/>
          <p14:tracePt t="39899" x="6061075" y="3867150"/>
          <p14:tracePt t="39908" x="6026150" y="3878263"/>
          <p14:tracePt t="39916" x="5973763" y="3886200"/>
          <p14:tracePt t="39923" x="5921375" y="3886200"/>
          <p14:tracePt t="39932" x="5876925" y="3886200"/>
          <p14:tracePt t="39939" x="5824538" y="3881438"/>
          <p14:tracePt t="39948" x="5783263" y="3870325"/>
          <p14:tracePt t="39956" x="5746750" y="3859213"/>
          <p14:tracePt t="39965" x="5705475" y="3836988"/>
          <p14:tracePt t="39973" x="5675313" y="3814763"/>
          <p14:tracePt t="39981" x="5648325" y="3787775"/>
          <p14:tracePt t="39989" x="5626100" y="3746500"/>
          <p14:tracePt t="39998" x="5600700" y="3698875"/>
          <p14:tracePt t="40006" x="5576888" y="3641725"/>
          <p14:tracePt t="40014" x="5565775" y="3589338"/>
          <p14:tracePt t="40022" x="5548313" y="3533775"/>
          <p14:tracePt t="40030" x="5535613" y="3481388"/>
          <p14:tracePt t="40037" x="5535613" y="3421063"/>
          <p14:tracePt t="40046" x="5535613" y="3376613"/>
          <p14:tracePt t="40054" x="5535613" y="3346450"/>
          <p14:tracePt t="40062" x="5543550" y="3313113"/>
          <p14:tracePt t="40070" x="5551488" y="3282950"/>
          <p14:tracePt t="40078" x="5570538" y="3257550"/>
          <p14:tracePt t="40086" x="5588000" y="3227388"/>
          <p14:tracePt t="40094" x="5618163" y="3208338"/>
          <p14:tracePt t="40102" x="5645150" y="3192463"/>
          <p14:tracePt t="40110" x="5678488" y="3167063"/>
          <p14:tracePt t="40117" x="5711825" y="3152775"/>
          <p14:tracePt t="40126" x="5749925" y="3140075"/>
          <p14:tracePt t="40134" x="5794375" y="3128963"/>
          <p14:tracePt t="40142" x="5846763" y="3128963"/>
          <p14:tracePt t="40149" x="5899150" y="3128963"/>
          <p14:tracePt t="40158" x="5948363" y="3128963"/>
          <p14:tracePt t="40166" x="6015038" y="3148013"/>
          <p14:tracePt t="40174" x="6078538" y="3181350"/>
          <p14:tracePt t="40182" x="6149975" y="3227388"/>
          <p14:tracePt t="40190" x="6213475" y="3271838"/>
          <p14:tracePt t="40199" x="6288088" y="3327400"/>
          <p14:tracePt t="40206" x="6345238" y="3368675"/>
          <p14:tracePt t="40214" x="6386513" y="3409950"/>
          <p14:tracePt t="40222" x="6423025" y="3448050"/>
          <p14:tracePt t="40230" x="6438900" y="3473450"/>
          <p14:tracePt t="40237" x="6442075" y="3503613"/>
          <p14:tracePt t="40246" x="6442075" y="3533775"/>
          <p14:tracePt t="40256" x="6434138" y="3567113"/>
          <p14:tracePt t="40264" x="6419850" y="3608388"/>
          <p14:tracePt t="40271" x="6400800" y="3641725"/>
          <p14:tracePt t="40280" x="6378575" y="3676650"/>
          <p14:tracePt t="40288" x="6353175" y="3709988"/>
          <p14:tracePt t="40296" x="6329363" y="3735388"/>
          <p14:tracePt t="40304" x="6311900" y="3751263"/>
          <p14:tracePt t="40311" x="6288088" y="3765550"/>
          <p14:tracePt t="40319" x="6262688" y="3781425"/>
          <p14:tracePt t="40328" x="6240463" y="3784600"/>
          <p14:tracePt t="40336" x="6207125" y="3795713"/>
          <p14:tracePt t="40344" x="6161088" y="3806825"/>
          <p14:tracePt t="40351" x="6116638" y="3814763"/>
          <p14:tracePt t="40360" x="6064250" y="3814763"/>
          <p14:tracePt t="40368" x="6003925" y="3817938"/>
          <p14:tracePt t="40376" x="5956300" y="3817938"/>
          <p14:tracePt t="40384" x="5903913" y="3817938"/>
          <p14:tracePt t="40392" x="5851525" y="3817938"/>
          <p14:tracePt t="40400" x="5805488" y="3817938"/>
          <p14:tracePt t="40407" x="5775325" y="3817938"/>
          <p14:tracePt t="40416" x="5746750" y="3806825"/>
          <p14:tracePt t="40424" x="5727700" y="3803650"/>
          <p14:tracePt t="40432" x="5716588" y="3798888"/>
          <p14:tracePt t="40440" x="5711825" y="3792538"/>
          <p14:tracePt t="40448" x="5700713" y="3784600"/>
          <p14:tracePt t="40455" x="5697538" y="3770313"/>
          <p14:tracePt t="40463" x="5694363" y="3759200"/>
          <p14:tracePt t="40472" x="5694363" y="3740150"/>
          <p14:tracePt t="40479" x="5689600" y="3717925"/>
          <p14:tracePt t="40487" x="5689600" y="3694113"/>
          <p14:tracePt t="40496" x="5689600" y="3671888"/>
          <p14:tracePt t="40504" x="5689600" y="3635375"/>
          <p14:tracePt t="40512" x="5689600" y="3589338"/>
          <p14:tracePt t="40520" x="5689600" y="3536950"/>
          <p14:tracePt t="40530" x="5689600" y="3470275"/>
          <p14:tracePt t="40536" x="5694363" y="3395663"/>
          <p14:tracePt t="40546" x="5705475" y="3321050"/>
          <p14:tracePt t="40553" x="5722938" y="3257550"/>
          <p14:tracePt t="40562" x="5749925" y="3189288"/>
          <p14:tracePt t="40570" x="5772150" y="3140075"/>
          <p14:tracePt t="40578" x="5794375" y="3098800"/>
          <p14:tracePt t="40586" x="5816600" y="3073400"/>
          <p14:tracePt t="40594" x="5843588" y="3051175"/>
          <p14:tracePt t="40602" x="5868988" y="3043238"/>
          <p14:tracePt t="40610" x="5884863" y="3043238"/>
          <p14:tracePt t="40617" x="5907088" y="3043238"/>
          <p14:tracePt t="40625" x="5932488" y="3046413"/>
          <p14:tracePt t="40634" x="5959475" y="3059113"/>
          <p14:tracePt t="40642" x="5978525" y="3070225"/>
          <p14:tracePt t="40650" x="5997575" y="3081338"/>
          <p14:tracePt t="40658" x="6030913" y="3111500"/>
          <p14:tracePt t="40666" x="6067425" y="3152775"/>
          <p14:tracePt t="40674" x="6113463" y="3216275"/>
          <p14:tracePt t="40682" x="6154738" y="3271838"/>
          <p14:tracePt t="40690" x="6191250" y="3327400"/>
          <p14:tracePt t="40699" x="6229350" y="3390900"/>
          <p14:tracePt t="40705" x="6254750" y="3443288"/>
          <p14:tracePt t="40714" x="6273800" y="3500438"/>
          <p14:tracePt t="40722" x="6284913" y="3544888"/>
          <p14:tracePt t="40730" x="6296025" y="3586163"/>
          <p14:tracePt t="40738" x="6300788" y="3624263"/>
          <p14:tracePt t="40746" x="6311900" y="3657600"/>
          <p14:tracePt t="40753" x="6311900" y="3679825"/>
          <p14:tracePt t="40762" x="6311900" y="3709988"/>
          <p14:tracePt t="40770" x="6303963" y="3743325"/>
          <p14:tracePt t="40778" x="6288088" y="3776663"/>
          <p14:tracePt t="40786" x="6259513" y="3811588"/>
          <p14:tracePt t="40794" x="6224588" y="3840163"/>
          <p14:tracePt t="40802" x="6176963" y="3863975"/>
          <p14:tracePt t="40812" x="6142038" y="3878263"/>
          <p14:tracePt t="40820" x="6105525" y="3889375"/>
          <p14:tracePt t="40828" x="6067425" y="3897313"/>
          <p14:tracePt t="40836" x="6026150" y="3897313"/>
          <p14:tracePt t="40844" x="5989638" y="3889375"/>
          <p14:tracePt t="40851" x="5945188" y="3881438"/>
          <p14:tracePt t="40860" x="5910263" y="3859213"/>
          <p14:tracePt t="40868" x="5862638" y="3836988"/>
          <p14:tracePt t="40898" x="5757863" y="3735388"/>
          <p14:tracePt t="40901" x="5727700" y="3690938"/>
          <p14:tracePt t="40907" x="5689600" y="3641725"/>
          <p14:tracePt t="40915" x="5675313" y="3600450"/>
          <p14:tracePt t="40924" x="5656263" y="3567113"/>
          <p14:tracePt t="40932" x="5645150" y="3533775"/>
          <p14:tracePt t="40940" x="5641975" y="3503613"/>
          <p14:tracePt t="40948" x="5641975" y="3484563"/>
          <p14:tracePt t="40956" x="5641975" y="3462338"/>
          <p14:tracePt t="40963" x="5645150" y="3440113"/>
          <p14:tracePt t="40972" x="5653088" y="3414713"/>
          <p14:tracePt t="40980" x="5656263" y="3398838"/>
          <p14:tracePt t="40988" x="5664200" y="3379788"/>
          <p14:tracePt t="40996" x="5675313" y="3362325"/>
          <p14:tracePt t="41004" x="5681663" y="3343275"/>
          <p14:tracePt t="41012" x="5694363" y="3316288"/>
          <p14:tracePt t="41020" x="5697538" y="3305175"/>
          <p14:tracePt t="41027" x="5697538" y="3286125"/>
          <p14:tracePt t="41036" x="5697538" y="3271838"/>
          <p14:tracePt t="41043" x="5697538" y="3257550"/>
          <p14:tracePt t="41052" x="5697538" y="3241675"/>
          <p14:tracePt t="41059" x="5697538" y="3230563"/>
          <p14:tracePt t="41068" x="5697538" y="3222625"/>
          <p14:tracePt t="41898" x="5694363" y="3219450"/>
          <p14:tracePt t="41914" x="5689600" y="3216275"/>
          <p14:tracePt t="41930" x="5686425" y="3216275"/>
          <p14:tracePt t="41946" x="5686425" y="3219450"/>
          <p14:tracePt t="41988" x="5686425" y="3222625"/>
          <p14:tracePt t="42027" x="5686425" y="3227388"/>
          <p14:tracePt t="42036" x="5686425" y="3230563"/>
          <p14:tracePt t="42044" x="5681663" y="3238500"/>
          <p14:tracePt t="42052" x="5675313" y="3249613"/>
          <p14:tracePt t="42060" x="5670550" y="3257550"/>
          <p14:tracePt t="42068" x="5670550" y="3263900"/>
          <p14:tracePt t="42076" x="5670550" y="3275013"/>
          <p14:tracePt t="42084" x="5670550" y="3290888"/>
          <p14:tracePt t="42092" x="5667375" y="3302000"/>
          <p14:tracePt t="42100" x="5667375" y="3316288"/>
          <p14:tracePt t="42108" x="5667375" y="3332163"/>
          <p14:tracePt t="42115" x="5667375" y="3338513"/>
          <p14:tracePt t="42124" x="5667375" y="3346450"/>
          <p14:tracePt t="42140" x="5667375" y="3349625"/>
          <p14:tracePt t="42148" x="5667375" y="3357563"/>
          <p14:tracePt t="42156" x="5667375" y="3362325"/>
          <p14:tracePt t="42164" x="5667375" y="3368675"/>
          <p14:tracePt t="42172" x="5667375" y="3376613"/>
          <p14:tracePt t="42180" x="5667375" y="3384550"/>
          <p14:tracePt t="42188" x="5667375" y="3395663"/>
          <p14:tracePt t="42196" x="5667375" y="3409950"/>
          <p14:tracePt t="42204" x="5664200" y="3425825"/>
          <p14:tracePt t="42211" x="5664200" y="3440113"/>
          <p14:tracePt t="42220" x="5664200" y="3459163"/>
          <p14:tracePt t="42230" x="5664200" y="3478213"/>
          <p14:tracePt t="42238" x="5664200" y="3495675"/>
          <p14:tracePt t="42244" x="5664200" y="3508375"/>
          <p14:tracePt t="42254" x="5664200" y="3525838"/>
          <p14:tracePt t="42261" x="5664200" y="3536950"/>
          <p14:tracePt t="42270" x="5664200" y="3548063"/>
          <p14:tracePt t="42278" x="5664200" y="3560763"/>
          <p14:tracePt t="42286" x="5664200" y="3567113"/>
          <p14:tracePt t="42294" x="5664200" y="3578225"/>
          <p14:tracePt t="42302" x="5664200" y="3586163"/>
          <p14:tracePt t="42310" x="5664200" y="3594100"/>
          <p14:tracePt t="42318" x="5664200" y="3605213"/>
          <p14:tracePt t="42325" x="5664200" y="3613150"/>
          <p14:tracePt t="42334" x="5664200" y="3627438"/>
          <p14:tracePt t="42342" x="5664200" y="3638550"/>
          <p14:tracePt t="42350" x="5664200" y="3649663"/>
          <p14:tracePt t="42357" x="5664200" y="3660775"/>
          <p14:tracePt t="42366" x="5664200" y="3671888"/>
          <p14:tracePt t="42373" x="5664200" y="3679825"/>
          <p14:tracePt t="42381" x="5664200" y="3687763"/>
          <p14:tracePt t="42390" x="5664200" y="3690938"/>
          <p14:tracePt t="42398" x="5667375" y="3694113"/>
          <p14:tracePt t="42406" x="5667375" y="3698875"/>
          <p14:tracePt t="42422" x="5667375" y="3702050"/>
          <p14:tracePt t="42438" x="5667375" y="3705225"/>
          <p14:tracePt t="42462" x="5667375" y="3709988"/>
          <p14:tracePt t="42528" x="5667375" y="3713163"/>
          <p14:tracePt t="42560" x="5667375" y="3717925"/>
          <p14:tracePt t="42576" x="5667375" y="3721100"/>
          <p14:tracePt t="42584" x="5670550" y="3721100"/>
          <p14:tracePt t="42592" x="5670550" y="3724275"/>
          <p14:tracePt t="42608" x="5675313" y="3729038"/>
          <p14:tracePt t="42711" x="5675313" y="3732213"/>
          <p14:tracePt t="42720" x="5675313" y="3735388"/>
          <p14:tracePt t="42736" x="5675313" y="3740150"/>
          <p14:tracePt t="42744" x="5675313" y="3743325"/>
          <p14:tracePt t="42752" x="5675313" y="3746500"/>
          <p14:tracePt t="42760" x="5675313" y="3751263"/>
          <p14:tracePt t="42818" x="5675313" y="3754438"/>
          <p14:tracePt t="42826" x="5678488" y="3754438"/>
          <p14:tracePt t="42834" x="5681663" y="3759200"/>
          <p14:tracePt t="42850" x="5689600" y="3762375"/>
          <p14:tracePt t="42858" x="5697538" y="3765550"/>
          <p14:tracePt t="42866" x="5705475" y="3770313"/>
          <p14:tracePt t="42899" x="5761038" y="3787775"/>
          <p14:tracePt t="42906" x="5772150" y="3792538"/>
          <p14:tracePt t="42913" x="5786438" y="3795713"/>
          <p14:tracePt t="42922" x="5794375" y="3798888"/>
          <p14:tracePt t="42930" x="5802313" y="3806825"/>
          <p14:tracePt t="42938" x="5813425" y="3811588"/>
          <p14:tracePt t="42946" x="5821363" y="3814763"/>
          <p14:tracePt t="42953" x="5832475" y="3817938"/>
          <p14:tracePt t="42962" x="5846763" y="3825875"/>
          <p14:tracePt t="42970" x="5857875" y="3829050"/>
          <p14:tracePt t="42978" x="5868988" y="3836988"/>
          <p14:tracePt t="42986" x="5884863" y="3840163"/>
          <p14:tracePt t="42994" x="5899150" y="3844925"/>
          <p14:tracePt t="43002" x="5915025" y="3848100"/>
          <p14:tracePt t="43009" x="5929313" y="3851275"/>
          <p14:tracePt t="43018" x="5948363" y="3851275"/>
          <p14:tracePt t="43026" x="5973763" y="3851275"/>
          <p14:tracePt t="43034" x="6000750" y="3851275"/>
          <p14:tracePt t="43042" x="6015038" y="3851275"/>
          <p14:tracePt t="43050" x="6037263" y="3848100"/>
          <p14:tracePt t="43057" x="6053138" y="3848100"/>
          <p14:tracePt t="43065" x="6067425" y="3840163"/>
          <p14:tracePt t="43074" x="6078538" y="3836988"/>
          <p14:tracePt t="43082" x="6094413" y="3829050"/>
          <p14:tracePt t="43092" x="6102350" y="3829050"/>
          <p14:tracePt t="43100" x="6108700" y="3822700"/>
          <p14:tracePt t="43108" x="6113463" y="3822700"/>
          <p14:tracePt t="43116" x="6119813" y="3817938"/>
          <p14:tracePt t="43140" x="6119813" y="3814763"/>
          <p14:tracePt t="43188" x="6119813" y="3811588"/>
          <p14:tracePt t="43204" x="6124575" y="3811588"/>
          <p14:tracePt t="43212" x="6127750" y="3806825"/>
          <p14:tracePt t="43220" x="6135688" y="3806825"/>
          <p14:tracePt t="43228" x="6138863" y="3806825"/>
          <p14:tracePt t="43236" x="6146800" y="3803650"/>
          <p14:tracePt t="43244" x="6154738" y="3803650"/>
          <p14:tracePt t="43252" x="6165850" y="3795713"/>
          <p14:tracePt t="43259" x="6172200" y="3792538"/>
          <p14:tracePt t="43268" x="6180138" y="3787775"/>
          <p14:tracePt t="43276" x="6188075" y="3784600"/>
          <p14:tracePt t="43284" x="6194425" y="3781425"/>
          <p14:tracePt t="43292" x="6202363" y="3781425"/>
          <p14:tracePt t="43299" x="6207125" y="3781425"/>
          <p14:tracePt t="43308" x="6213475" y="3776663"/>
          <p14:tracePt t="43315" x="6221413" y="3765550"/>
          <p14:tracePt t="43324" x="6224588" y="3765550"/>
          <p14:tracePt t="43332" x="6232525" y="3762375"/>
          <p14:tracePt t="43340" x="6240463" y="3754438"/>
          <p14:tracePt t="43348" x="6246813" y="3743325"/>
          <p14:tracePt t="43356" x="6254750" y="3735388"/>
          <p14:tracePt t="43364" x="6265863" y="3724275"/>
          <p14:tracePt t="43374" x="6281738" y="3705225"/>
          <p14:tracePt t="43382" x="6296025" y="3683000"/>
          <p14:tracePt t="43390" x="6315075" y="3657600"/>
          <p14:tracePt t="43399" x="6329363" y="3627438"/>
          <p14:tracePt t="43406" x="6334125" y="3600450"/>
          <p14:tracePt t="43414" x="6340475" y="3578225"/>
          <p14:tracePt t="43422" x="6340475" y="3560763"/>
          <p14:tracePt t="43430" x="6340475" y="3530600"/>
          <p14:tracePt t="43438" x="6340475" y="3514725"/>
          <p14:tracePt t="43446" x="6337300" y="3492500"/>
          <p14:tracePt t="43454" x="6326188" y="3451225"/>
          <p14:tracePt t="43462" x="6318250" y="3425825"/>
          <p14:tracePt t="43470" x="6307138" y="3402013"/>
          <p14:tracePt t="43478" x="6292850" y="3376613"/>
          <p14:tracePt t="43486" x="6281738" y="3349625"/>
          <p14:tracePt t="43494" x="6270625" y="3324225"/>
          <p14:tracePt t="43502" x="6262688" y="3313113"/>
          <p14:tracePt t="43510" x="6259513" y="3294063"/>
          <p14:tracePt t="43518" x="6254750" y="3279775"/>
          <p14:tracePt t="43526" x="6254750" y="3263900"/>
          <p14:tracePt t="43534" x="6254750" y="3249613"/>
          <p14:tracePt t="43541" x="6254750" y="3238500"/>
          <p14:tracePt t="43550" x="6251575" y="3230563"/>
          <p14:tracePt t="43558" x="6246813" y="3216275"/>
          <p14:tracePt t="43566" x="6240463" y="3205163"/>
          <p14:tracePt t="43574" x="6229350" y="3192463"/>
          <p14:tracePt t="43582" x="6218238" y="3178175"/>
          <p14:tracePt t="43589" x="6191250" y="3163888"/>
          <p14:tracePt t="43598" x="6169025" y="3148013"/>
          <p14:tracePt t="43606" x="6149975" y="3136900"/>
          <p14:tracePt t="43614" x="6130925" y="3125788"/>
          <p14:tracePt t="43622" x="6113463" y="3114675"/>
          <p14:tracePt t="43630" x="6102350" y="3111500"/>
          <p14:tracePt t="43640" x="6083300" y="3106738"/>
          <p14:tracePt t="43646" x="6072188" y="3106738"/>
          <p14:tracePt t="43656" x="6061075" y="3106738"/>
          <p14:tracePt t="43665" x="6049963" y="3106738"/>
          <p14:tracePt t="43672" x="6034088" y="3106738"/>
          <p14:tracePt t="43680" x="6022975" y="3111500"/>
          <p14:tracePt t="43688" x="6008688" y="3111500"/>
          <p14:tracePt t="43696" x="5981700" y="3114675"/>
          <p14:tracePt t="43704" x="5959475" y="3122613"/>
          <p14:tracePt t="43712" x="5929313" y="3125788"/>
          <p14:tracePt t="43720" x="5895975" y="3125788"/>
          <p14:tracePt t="43727" x="5857875" y="3136900"/>
          <p14:tracePt t="43736" x="5838825" y="3140075"/>
          <p14:tracePt t="43744" x="5824538" y="3144838"/>
          <p14:tracePt t="43752" x="5799138" y="3152775"/>
          <p14:tracePt t="43760" x="5780088" y="3155950"/>
          <p14:tracePt t="43768" x="5768975" y="3159125"/>
          <p14:tracePt t="43775" x="5749925" y="3167063"/>
          <p14:tracePt t="43784" x="5738813" y="3170238"/>
          <p14:tracePt t="43792" x="5719763" y="3175000"/>
          <p14:tracePt t="43799" x="5708650" y="3181350"/>
          <p14:tracePt t="43808" x="5694363" y="3186113"/>
          <p14:tracePt t="43815" x="5678488" y="3192463"/>
          <p14:tracePt t="43826" x="5667375" y="3197225"/>
          <p14:tracePt t="43832" x="5656263" y="3200400"/>
          <p14:tracePt t="43840" x="5648325" y="3205163"/>
          <p14:tracePt t="43848" x="5641975" y="3208338"/>
          <p14:tracePt t="43855" x="5629275" y="3216275"/>
          <p14:tracePt t="43863" x="5622925" y="3219450"/>
          <p14:tracePt t="43872" x="5622925" y="3222625"/>
          <p14:tracePt t="43880" x="5614988" y="3230563"/>
          <p14:tracePt t="43887" x="5611813" y="3233738"/>
          <p14:tracePt t="43896" x="5611813" y="3238500"/>
          <p14:tracePt t="43904" x="5607050" y="3241675"/>
          <p14:tracePt t="43912" x="5607050" y="3244850"/>
          <p14:tracePt t="43920" x="5603875" y="3249613"/>
          <p14:tracePt t="43933" x="5600700" y="3252788"/>
          <p14:tracePt t="43938" x="5600700" y="3260725"/>
          <p14:tracePt t="43945" x="5595938" y="3263900"/>
          <p14:tracePt t="43954" x="5592763" y="3268663"/>
          <p14:tracePt t="43962" x="5588000" y="3275013"/>
          <p14:tracePt t="43970" x="5581650" y="3282950"/>
          <p14:tracePt t="43978" x="5570538" y="3290888"/>
          <p14:tracePt t="43986" x="5562600" y="3297238"/>
          <p14:tracePt t="43993" x="5559425" y="3305175"/>
          <p14:tracePt t="44002" x="5551488" y="3321050"/>
          <p14:tracePt t="44010" x="5548313" y="3327400"/>
          <p14:tracePt t="44018" x="5540375" y="3338513"/>
          <p14:tracePt t="44026" x="5532438" y="3346450"/>
          <p14:tracePt t="44034" x="5532438" y="3357563"/>
          <p14:tracePt t="44042" x="5529263" y="3365500"/>
          <p14:tracePt t="44050" x="5529263" y="3379788"/>
          <p14:tracePt t="44058" x="5529263" y="3395663"/>
          <p14:tracePt t="44066" x="5529263" y="3406775"/>
          <p14:tracePt t="44074" x="5535613" y="3425825"/>
          <p14:tracePt t="44082" x="5540375" y="3436938"/>
          <p14:tracePt t="44090" x="5543550" y="3451225"/>
          <p14:tracePt t="44098" x="5548313" y="3462338"/>
          <p14:tracePt t="44106" x="5554663" y="3473450"/>
          <p14:tracePt t="44114" x="5562600" y="3481388"/>
          <p14:tracePt t="44121" x="5565775" y="3500438"/>
          <p14:tracePt t="44129" x="5576888" y="3511550"/>
          <p14:tracePt t="44138" x="5584825" y="3530600"/>
          <p14:tracePt t="44146" x="5592763" y="3541713"/>
          <p14:tracePt t="44153" x="5607050" y="3556000"/>
          <p14:tracePt t="44162" x="5614988" y="3567113"/>
          <p14:tracePt t="44170" x="5622925" y="3582988"/>
          <p14:tracePt t="44178" x="5629275" y="3589338"/>
          <p14:tracePt t="44186" x="5641975" y="3600450"/>
          <p14:tracePt t="44193" x="5648325" y="3608388"/>
          <p14:tracePt t="44202" x="5653088" y="3616325"/>
          <p14:tracePt t="44210" x="5656263" y="3619500"/>
          <p14:tracePt t="44220" x="5664200" y="3627438"/>
          <p14:tracePt t="44228" x="5664200" y="3635375"/>
          <p14:tracePt t="44236" x="5670550" y="3641725"/>
          <p14:tracePt t="44244" x="5675313" y="3649663"/>
          <p14:tracePt t="44252" x="5681663" y="3665538"/>
          <p14:tracePt t="44260" x="5689600" y="3671888"/>
          <p14:tracePt t="44268" x="5700713" y="3679825"/>
          <p14:tracePt t="44276" x="5716588" y="3687763"/>
          <p14:tracePt t="44284" x="5722938" y="3694113"/>
          <p14:tracePt t="44292" x="5741988" y="3705225"/>
          <p14:tracePt t="44299" x="5749925" y="3709988"/>
          <p14:tracePt t="44308" x="5757863" y="3713163"/>
          <p14:tracePt t="44316" x="5761038" y="3713163"/>
          <p14:tracePt t="44324" x="5761038" y="3717925"/>
          <p14:tracePt t="44396" x="5761038" y="3721100"/>
          <p14:tracePt t="44420" x="5761038" y="3724275"/>
          <p14:tracePt t="44436" x="5761038" y="3729038"/>
          <p14:tracePt t="44468" x="5761038" y="3732213"/>
          <p14:tracePt t="44518" x="5761038" y="3735388"/>
          <p14:tracePt t="44542" x="5761038" y="3740150"/>
          <p14:tracePt t="44574" x="5761038" y="3743325"/>
          <p14:tracePt t="44582" x="5761038" y="3746500"/>
          <p14:tracePt t="44598" x="5761038" y="3751263"/>
          <p14:tracePt t="44606" x="5764213" y="3751263"/>
          <p14:tracePt t="44614" x="5764213" y="3754438"/>
          <p14:tracePt t="44630" x="5768975" y="3759200"/>
          <p14:tracePt t="44646" x="5768975" y="3762375"/>
          <p14:tracePt t="44654" x="5772150" y="3762375"/>
          <p14:tracePt t="44662" x="5775325" y="3762375"/>
          <p14:tracePt t="44678" x="5780088" y="3762375"/>
          <p14:tracePt t="44685" x="5780088" y="3765550"/>
          <p14:tracePt t="44710" x="5780088" y="3770313"/>
          <p14:tracePt t="44734" x="5780088" y="3773488"/>
          <p14:tracePt t="44758" x="5780088" y="3776663"/>
          <p14:tracePt t="44782" x="5780088" y="3781425"/>
          <p14:tracePt t="44800" x="5780088" y="3784600"/>
          <p14:tracePt t="44840" x="5780088" y="3787775"/>
          <p14:tracePt t="44864" x="5780088" y="3792538"/>
          <p14:tracePt t="44899" x="5772150" y="3792538"/>
          <p14:tracePt t="44912" x="5768975" y="3792538"/>
          <p14:tracePt t="44944" x="5764213" y="3792538"/>
          <p14:tracePt t="44976" x="5761038" y="3792538"/>
          <p14:tracePt t="44984" x="5753100" y="3787775"/>
          <p14:tracePt t="44992" x="5741988" y="3784600"/>
          <p14:tracePt t="45000" x="5727700" y="3781425"/>
          <p14:tracePt t="45008" x="5719763" y="3776663"/>
          <p14:tracePt t="45016" x="5711825" y="3773488"/>
          <p14:tracePt t="45024" x="5708650" y="3770313"/>
          <p14:tracePt t="45032" x="5700713" y="3765550"/>
          <p14:tracePt t="45040" x="5697538" y="3754438"/>
          <p14:tracePt t="45048" x="5694363" y="3743325"/>
          <p14:tracePt t="45056" x="5689600" y="3724275"/>
          <p14:tracePt t="45064" x="5689600" y="3709988"/>
          <p14:tracePt t="45074" x="5689600" y="3671888"/>
          <p14:tracePt t="45080" x="5686425" y="3641725"/>
          <p14:tracePt t="45090" x="5686425" y="3589338"/>
          <p14:tracePt t="45098" x="5686425" y="3530600"/>
          <p14:tracePt t="45106" x="5678488" y="3462338"/>
          <p14:tracePt t="45114" x="5678488" y="3387725"/>
          <p14:tracePt t="45122" x="5678488" y="3321050"/>
          <p14:tracePt t="45130" x="5678488" y="3244850"/>
          <p14:tracePt t="45138" x="5678488" y="3181350"/>
          <p14:tracePt t="45146" x="5678488" y="3136900"/>
          <p14:tracePt t="45154" x="5681663" y="3095625"/>
          <p14:tracePt t="45162" x="5689600" y="3070225"/>
          <p14:tracePt t="45170" x="5705475" y="3051175"/>
          <p14:tracePt t="45178" x="5719763" y="3032125"/>
          <p14:tracePt t="45186" x="5734050" y="3013075"/>
          <p14:tracePt t="45194" x="5753100" y="2998788"/>
          <p14:tracePt t="45202" x="5780088" y="2982913"/>
          <p14:tracePt t="45210" x="5821363" y="2965450"/>
          <p14:tracePt t="45218" x="5854700" y="2954338"/>
          <p14:tracePt t="45226" x="5891213" y="2941638"/>
          <p14:tracePt t="45234" x="5940425" y="2930525"/>
          <p14:tracePt t="45242" x="5984875" y="2927350"/>
          <p14:tracePt t="45250" x="6015038" y="2927350"/>
          <p14:tracePt t="45258" x="6056313" y="2938463"/>
          <p14:tracePt t="45265" x="6089650" y="2954338"/>
          <p14:tracePt t="45274" x="6116638" y="2982913"/>
          <p14:tracePt t="45282" x="6146800" y="3017838"/>
          <p14:tracePt t="45290" x="6169025" y="3084513"/>
          <p14:tracePt t="45298" x="6188075" y="3155950"/>
          <p14:tracePt t="45306" x="6207125" y="3230563"/>
          <p14:tracePt t="45314" x="6224588" y="3305175"/>
          <p14:tracePt t="45322" x="6251575" y="3376613"/>
          <p14:tracePt t="45330" x="6270625" y="3443288"/>
          <p14:tracePt t="45338" x="6288088" y="3503613"/>
          <p14:tracePt t="45345" x="6296025" y="3552825"/>
          <p14:tracePt t="45354" x="6300788" y="3597275"/>
          <p14:tracePt t="45362" x="6300788" y="3627438"/>
          <p14:tracePt t="45372" x="6300788" y="3657600"/>
          <p14:tracePt t="45380" x="6292850" y="3690938"/>
          <p14:tracePt t="45388" x="6276975" y="3724275"/>
          <p14:tracePt t="45396" x="6265863" y="3754438"/>
          <p14:tracePt t="45404" x="6246813" y="3776663"/>
          <p14:tracePt t="45412" x="6218238" y="3795713"/>
          <p14:tracePt t="45420" x="6191250" y="3814763"/>
          <p14:tracePt t="45428" x="6172200" y="3822700"/>
          <p14:tracePt t="45436" x="6146800" y="3836988"/>
          <p14:tracePt t="45443" x="6130925" y="3844925"/>
          <p14:tracePt t="45452" x="6113463" y="3844925"/>
          <p14:tracePt t="45460" x="6097588" y="3844925"/>
          <p14:tracePt t="45468" x="6075363" y="3840163"/>
          <p14:tracePt t="45476" x="6056313" y="3833813"/>
          <p14:tracePt t="45484" x="6037263" y="3822700"/>
          <p14:tracePt t="45492" x="6011863" y="3817938"/>
          <p14:tracePt t="45500" x="5992813" y="3811588"/>
          <p14:tracePt t="45508" x="5962650" y="3811588"/>
          <p14:tracePt t="45515" x="5932488" y="3803650"/>
          <p14:tracePt t="45524" x="5910263" y="3803650"/>
          <p14:tracePt t="45532" x="5891213" y="3798888"/>
          <p14:tracePt t="45540" x="5873750" y="3795713"/>
          <p14:tracePt t="45548" x="5862638" y="3792538"/>
          <p14:tracePt t="45556" x="5854700" y="3784600"/>
          <p14:tracePt t="45564" x="5851525" y="3781425"/>
          <p14:tracePt t="45572" x="5843588" y="3770313"/>
          <p14:tracePt t="45580" x="5843588" y="3762375"/>
          <p14:tracePt t="45588" x="5838825" y="3754438"/>
          <p14:tracePt t="45596" x="5835650" y="3746500"/>
          <p14:tracePt t="45604" x="5835650" y="3743325"/>
          <p14:tracePt t="45612" x="5835650" y="3735388"/>
          <p14:tracePt t="45620" x="5835650" y="3732213"/>
          <p14:tracePt t="45630" x="5832475" y="3729038"/>
          <p14:tracePt t="45646" x="5827713" y="3729038"/>
          <p14:tracePt t="45718" x="5824538" y="3729038"/>
          <p14:tracePt t="45750" x="5821363" y="3729038"/>
          <p14:tracePt t="45765" x="5816600" y="3729038"/>
          <p14:tracePt t="45774" x="5813425" y="3729038"/>
          <p14:tracePt t="45782" x="5810250" y="3729038"/>
          <p14:tracePt t="45799" x="5805488" y="3729038"/>
          <p14:tracePt t="45976" x="5805488" y="3724275"/>
          <p14:tracePt t="46210" x="5805488" y="3729038"/>
          <p14:tracePt t="46226" x="5805488" y="3732213"/>
          <p14:tracePt t="46242" x="5805488" y="3735388"/>
          <p14:tracePt t="46258" x="5805488" y="3740150"/>
          <p14:tracePt t="48682" x="5799138" y="3735388"/>
          <p14:tracePt t="48690" x="5794375" y="3702050"/>
          <p14:tracePt t="48699" x="5794375" y="3676650"/>
          <p14:tracePt t="48706" x="5816600" y="3649663"/>
          <p14:tracePt t="48714" x="5873750" y="3624263"/>
          <p14:tracePt t="48722" x="5921375" y="3594100"/>
          <p14:tracePt t="48730" x="6026150" y="3571875"/>
          <p14:tracePt t="48738" x="6142038" y="3556000"/>
          <p14:tracePt t="48746" x="6281738" y="3556000"/>
          <p14:tracePt t="48754" x="6442075" y="3582988"/>
          <p14:tracePt t="48762" x="6640513" y="3630613"/>
          <p14:tracePt t="48772" x="6865938" y="3679825"/>
          <p14:tracePt t="48778" x="7131050" y="3724275"/>
          <p14:tracePt t="48788" x="7459663" y="3770313"/>
          <p14:tracePt t="48796" x="7812088" y="3792538"/>
          <p14:tracePt t="48804" x="8178800" y="3803650"/>
          <p14:tracePt t="48812" x="8542338" y="3803650"/>
          <p14:tracePt t="48820" x="8867775" y="3773488"/>
          <p14:tracePt t="48828" x="9151938" y="3717925"/>
          <p14:tracePt t="48836" x="9424988" y="3641725"/>
          <p14:tracePt t="48844" x="9623425" y="3571875"/>
          <p14:tracePt t="48852" x="9810750" y="3503613"/>
          <p14:tracePt t="48860" x="9956800" y="3440113"/>
          <p14:tracePt t="48868" x="10099675" y="3376613"/>
          <p14:tracePt t="48899" x="10425113" y="3230563"/>
          <p14:tracePt t="48908" x="10477500" y="3200400"/>
          <p14:tracePt t="48915" x="10510838" y="3181350"/>
          <p14:tracePt t="48924" x="10537825" y="3167063"/>
          <p14:tracePt t="48933" x="10556875" y="3155950"/>
          <p14:tracePt t="48940" x="10571163" y="3148013"/>
          <p14:tracePt t="48948" x="10579100" y="3144838"/>
          <p14:tracePt t="48956" x="10582275" y="3140075"/>
          <p14:tracePt t="49004" x="10563225" y="3136900"/>
          <p14:tracePt t="49012" x="10488613" y="3125788"/>
          <p14:tracePt t="49020" x="10406063" y="3111500"/>
          <p14:tracePt t="49028" x="10350500" y="3106738"/>
          <p14:tracePt t="49036" x="10347325" y="3106738"/>
          <p14:tracePt t="49044" x="10364788" y="3106738"/>
          <p14:tracePt t="49052" x="10439400" y="3106738"/>
          <p14:tracePt t="49062" x="10515600" y="3114675"/>
          <p14:tracePt t="49070" x="10609263" y="3125788"/>
          <p14:tracePt t="49078" x="10683875" y="3125788"/>
          <p14:tracePt t="49086" x="10758488" y="3125788"/>
          <p14:tracePt t="49094" x="10810875" y="3125788"/>
          <p14:tracePt t="49102" x="10847388" y="3125788"/>
          <p14:tracePt t="49110" x="10877550" y="3117850"/>
          <p14:tracePt t="49118" x="10888663" y="3114675"/>
          <p14:tracePt t="49142" x="10888663" y="3117850"/>
          <p14:tracePt t="49150" x="10893425" y="3133725"/>
          <p14:tracePt t="49158" x="10893425" y="3144838"/>
          <p14:tracePt t="49166" x="10937875" y="3170238"/>
          <p14:tracePt t="49174" x="11031538" y="3208338"/>
          <p14:tracePt t="49182" x="11125200" y="3244850"/>
          <p14:tracePt t="49190" x="11256963" y="3260725"/>
          <p14:tracePt t="49199" x="11356975" y="3275013"/>
          <p14:tracePt t="49206" x="11431588" y="3279775"/>
          <p14:tracePt t="49214" x="11483975" y="3279775"/>
          <p14:tracePt t="49222" x="11514138" y="3279775"/>
          <p14:tracePt t="49230" x="11541125" y="3275013"/>
          <p14:tracePt t="49238" x="11552238" y="3275013"/>
          <p14:tracePt t="49246" x="11555413" y="3271838"/>
          <p14:tracePt t="49262" x="11552238" y="3268663"/>
          <p14:tracePt t="49270" x="11541125" y="3263900"/>
          <p14:tracePt t="49278" x="11525250" y="3260725"/>
          <p14:tracePt t="49286" x="11525250" y="3257550"/>
          <p14:tracePt t="49294" x="11522075" y="3252788"/>
          <p14:tracePt t="49400" x="11518900" y="3252788"/>
          <p14:tracePt t="49408" x="11510963" y="3252788"/>
          <p14:tracePt t="49415" x="11503025" y="3260725"/>
          <p14:tracePt t="49424" x="11503025" y="3279775"/>
          <p14:tracePt t="49432" x="11525250" y="3305175"/>
          <p14:tracePt t="49440" x="11558588" y="3327400"/>
          <p14:tracePt t="49448" x="11593513" y="3349625"/>
          <p14:tracePt t="49456" x="11645900" y="3362325"/>
          <p14:tracePt t="49464" x="11679238" y="3368675"/>
          <p14:tracePt t="49472" x="11709400" y="3373438"/>
          <p14:tracePt t="49480" x="11723688" y="3373438"/>
          <p14:tracePt t="49488" x="11739563" y="3376613"/>
          <p14:tracePt t="49496" x="11745913" y="3376613"/>
          <p14:tracePt t="49504" x="11753850" y="3376613"/>
          <p14:tracePt t="49512" x="11757025" y="3376613"/>
          <p14:tracePt t="49528" x="11764963" y="3376613"/>
          <p14:tracePt t="49536" x="11772900" y="3376613"/>
          <p14:tracePt t="49544" x="11780838" y="3379788"/>
          <p14:tracePt t="49552" x="11787188" y="3384550"/>
          <p14:tracePt t="49560" x="11791950" y="3384550"/>
          <p14:tracePt t="49642" x="11791950" y="3387725"/>
          <p14:tracePt t="49650" x="11791950" y="3395663"/>
          <p14:tracePt t="49658" x="11791950" y="3402013"/>
          <p14:tracePt t="49666" x="11791950" y="3406775"/>
          <p14:tracePt t="49674" x="11795125" y="3409950"/>
          <p14:tracePt t="49682" x="11836400" y="3421063"/>
          <p14:tracePt t="49690" x="11896725" y="3432175"/>
          <p14:tracePt t="49699" x="11968163" y="3440113"/>
          <p14:tracePt t="49706" x="12023725" y="3440113"/>
          <p14:tracePt t="49714" x="12087225" y="3436938"/>
          <p14:tracePt t="49722" x="12125325" y="3432175"/>
          <p14:tracePt t="49730" x="12161838" y="34210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1A0B1A-B7D9-4939-8EA4-DEB268F1A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情報を整理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E85D17-14FA-4424-B83F-18361EE11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959501"/>
            <a:ext cx="11044766" cy="5336525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新幹線には列車タイプがある</a:t>
            </a:r>
            <a:endParaRPr lang="en-US" altLang="ja-JP" sz="2400" dirty="0"/>
          </a:p>
          <a:p>
            <a:pPr lvl="1"/>
            <a:r>
              <a:rPr kumimoji="1" lang="ja-JP" altLang="en-US" sz="2000" dirty="0"/>
              <a:t>のぞみ、ひかり、こだま</a:t>
            </a:r>
            <a:endParaRPr kumimoji="1" lang="en-US" altLang="ja-JP" sz="2000" dirty="0"/>
          </a:p>
          <a:p>
            <a:r>
              <a:rPr lang="ja-JP" altLang="en-US" sz="2400" dirty="0"/>
              <a:t>列車タイプごとに停車駅が定められている</a:t>
            </a:r>
            <a:endParaRPr lang="en-US" altLang="ja-JP" sz="2400" dirty="0"/>
          </a:p>
          <a:p>
            <a:pPr lvl="1"/>
            <a:r>
              <a:rPr lang="ja-JP" altLang="en-US" sz="2000" dirty="0"/>
              <a:t>のぞみ：東京、品川、新横浜、名古屋、京都、新大阪</a:t>
            </a:r>
            <a:endParaRPr lang="en-US" altLang="ja-JP" sz="2000" dirty="0"/>
          </a:p>
          <a:p>
            <a:pPr lvl="1"/>
            <a:r>
              <a:rPr lang="ja-JP" altLang="en-US" sz="2000" dirty="0"/>
              <a:t>ひかり：東京、品川、新横浜、小田原、三島、静岡、浜松</a:t>
            </a:r>
            <a:r>
              <a:rPr lang="en-US" altLang="ja-JP" sz="2000" dirty="0"/>
              <a:t>…</a:t>
            </a:r>
          </a:p>
          <a:p>
            <a:pPr lvl="1"/>
            <a:r>
              <a:rPr lang="ja-JP" altLang="en-US" sz="2000" dirty="0"/>
              <a:t>こだま：東京、品川、新横浜、小田原、熱海、三島、新富士</a:t>
            </a:r>
            <a:r>
              <a:rPr lang="en-US" altLang="ja-JP" sz="2000" dirty="0"/>
              <a:t>…</a:t>
            </a:r>
          </a:p>
          <a:p>
            <a:r>
              <a:rPr lang="ja-JP" altLang="en-US" sz="2400" dirty="0"/>
              <a:t>新幹線には便がある</a:t>
            </a:r>
            <a:endParaRPr lang="en-US" altLang="ja-JP" sz="2400" dirty="0"/>
          </a:p>
          <a:p>
            <a:pPr lvl="1"/>
            <a:r>
              <a:rPr lang="ja-JP" altLang="en-US" sz="2000" dirty="0"/>
              <a:t>のぞみ </a:t>
            </a:r>
            <a:r>
              <a:rPr lang="en-US" altLang="ja-JP" sz="2000" dirty="0"/>
              <a:t>279</a:t>
            </a:r>
            <a:r>
              <a:rPr lang="ja-JP" altLang="en-US" sz="2000" dirty="0"/>
              <a:t>号、こだま</a:t>
            </a:r>
            <a:r>
              <a:rPr lang="en-US" altLang="ja-JP" sz="2000" dirty="0"/>
              <a:t>703</a:t>
            </a:r>
            <a:r>
              <a:rPr lang="ja-JP" altLang="en-US" sz="2000" dirty="0"/>
              <a:t>号、ひかり</a:t>
            </a:r>
            <a:r>
              <a:rPr lang="en-US" altLang="ja-JP" sz="2000" dirty="0"/>
              <a:t>501</a:t>
            </a:r>
            <a:r>
              <a:rPr lang="ja-JP" altLang="en-US" sz="2000" dirty="0"/>
              <a:t>号</a:t>
            </a:r>
            <a:endParaRPr lang="en-US" altLang="ja-JP" sz="2000" dirty="0"/>
          </a:p>
          <a:p>
            <a:r>
              <a:rPr lang="ja-JP" altLang="en-US" sz="2400" dirty="0"/>
              <a:t>便ごとに出発地・目的地・各到着</a:t>
            </a:r>
            <a:r>
              <a:rPr lang="en-US" altLang="ja-JP" sz="2400" dirty="0"/>
              <a:t>/</a:t>
            </a:r>
            <a:r>
              <a:rPr lang="ja-JP" altLang="en-US" sz="2400" dirty="0"/>
              <a:t>出発時刻・自由席車両が定められている</a:t>
            </a:r>
            <a:endParaRPr lang="en-US" altLang="ja-JP" sz="2400" dirty="0"/>
          </a:p>
          <a:p>
            <a:r>
              <a:rPr lang="ja-JP" altLang="en-US" sz="2400" dirty="0"/>
              <a:t>当日になって各便の、各駅の到着ホーム、実際の到着</a:t>
            </a:r>
            <a:r>
              <a:rPr lang="en-US" altLang="ja-JP" sz="2400" dirty="0"/>
              <a:t>/</a:t>
            </a:r>
            <a:r>
              <a:rPr lang="ja-JP" altLang="en-US" sz="2400" dirty="0"/>
              <a:t>出発時刻が定められる</a:t>
            </a:r>
            <a:endParaRPr lang="en-US" altLang="ja-JP" sz="2400" dirty="0"/>
          </a:p>
          <a:p>
            <a:pPr marL="914400" lvl="2" indent="0">
              <a:buNone/>
            </a:pPr>
            <a:endParaRPr kumimoji="1" lang="en-US" altLang="ja-JP" sz="1800" dirty="0"/>
          </a:p>
          <a:p>
            <a:endParaRPr kumimoji="1" lang="ja-JP" altLang="en-US" sz="2400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DF197E38-7406-4585-A325-F240C5E0A7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1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326"/>
    </mc:Choice>
    <mc:Fallback>
      <p:transition spd="slow" advTm="85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0" x="11660188" y="2755900"/>
          <p14:tracePt t="1638" x="11252200" y="2508250"/>
          <p14:tracePt t="1646" x="10829925" y="2246313"/>
          <p14:tracePt t="1654" x="10452100" y="1987550"/>
          <p14:tracePt t="1662" x="10113963" y="1747838"/>
          <p14:tracePt t="1670" x="9796463" y="1524000"/>
          <p14:tracePt t="1678" x="9512300" y="1366838"/>
          <p14:tracePt t="1685" x="9231313" y="1243013"/>
          <p14:tracePt t="1694" x="8950325" y="1108075"/>
          <p14:tracePt t="1702" x="8669338" y="973138"/>
          <p14:tracePt t="1710" x="8399463" y="838200"/>
          <p14:tracePt t="1718" x="8205788" y="714375"/>
          <p14:tracePt t="1726" x="8040688" y="617538"/>
          <p14:tracePt t="1734" x="7921625" y="550863"/>
          <p14:tracePt t="1742" x="7812088" y="474663"/>
          <p14:tracePt t="1750" x="7710488" y="419100"/>
          <p14:tracePt t="1757" x="7646988" y="374650"/>
          <p14:tracePt t="1766" x="7591425" y="336550"/>
          <p14:tracePt t="1774" x="7542213" y="306388"/>
          <p14:tracePt t="1781" x="7500938" y="284163"/>
          <p14:tracePt t="1790" x="7475538" y="269875"/>
          <p14:tracePt t="1798" x="7464425" y="261938"/>
          <p14:tracePt t="1806" x="7456488" y="250825"/>
          <p14:tracePt t="1813" x="7448550" y="250825"/>
          <p14:tracePt t="1915" x="7442200" y="247650"/>
          <p14:tracePt t="1924" x="7400925" y="228600"/>
          <p14:tracePt t="1932" x="7280275" y="239713"/>
          <p14:tracePt t="1940" x="7023100" y="314325"/>
          <p14:tracePt t="1948" x="6708775" y="393700"/>
          <p14:tracePt t="1955" x="6378575" y="449263"/>
          <p14:tracePt t="1963" x="6113463" y="482600"/>
          <p14:tracePt t="1972" x="5926138" y="501650"/>
          <p14:tracePt t="1980" x="5846763" y="520700"/>
          <p14:tracePt t="1988" x="5802313" y="534988"/>
          <p14:tracePt t="1996" x="5780088" y="568325"/>
          <p14:tracePt t="2003" x="5753100" y="625475"/>
          <p14:tracePt t="2012" x="5741988" y="685800"/>
          <p14:tracePt t="2020" x="5722938" y="755650"/>
          <p14:tracePt t="2028" x="5705475" y="815975"/>
          <p14:tracePt t="2035" x="5667375" y="887413"/>
          <p14:tracePt t="2044" x="5618163" y="962025"/>
          <p14:tracePt t="2052" x="5532438" y="1074738"/>
          <p14:tracePt t="2060" x="5461000" y="1146175"/>
          <p14:tracePt t="2068" x="5375275" y="1231900"/>
          <p14:tracePt t="2076" x="5314950" y="1292225"/>
          <p14:tracePt t="2084" x="5289550" y="1325563"/>
          <p14:tracePt t="2092" x="5289550" y="1336675"/>
          <p14:tracePt t="2100" x="5284788" y="1344613"/>
          <p14:tracePt t="2108" x="5284788" y="1350963"/>
          <p14:tracePt t="2238" x="5284788" y="1347788"/>
          <p14:tracePt t="2246" x="5267325" y="1331913"/>
          <p14:tracePt t="2254" x="5207000" y="1336675"/>
          <p14:tracePt t="2262" x="5094288" y="1366838"/>
          <p14:tracePt t="2270" x="4889500" y="1397000"/>
          <p14:tracePt t="2278" x="4619625" y="1449388"/>
          <p14:tracePt t="2286" x="4308475" y="1504950"/>
          <p14:tracePt t="2293" x="3933825" y="1565275"/>
          <p14:tracePt t="2302" x="3533775" y="1598613"/>
          <p14:tracePt t="2309" x="3148013" y="1643063"/>
          <p14:tracePt t="2318" x="2874963" y="1643063"/>
          <p14:tracePt t="2326" x="2690813" y="1643063"/>
          <p14:tracePt t="2334" x="2616200" y="1651000"/>
          <p14:tracePt t="2342" x="2563813" y="1658938"/>
          <p14:tracePt t="2350" x="2544763" y="1662113"/>
          <p14:tracePt t="2358" x="2538413" y="1665288"/>
          <p14:tracePt t="2366" x="2533650" y="1670050"/>
          <p14:tracePt t="2374" x="2533650" y="1673225"/>
          <p14:tracePt t="2536" x="2522538" y="1651000"/>
          <p14:tracePt t="2544" x="2489200" y="1628775"/>
          <p14:tracePt t="2551" x="2436813" y="1624013"/>
          <p14:tracePt t="2560" x="2343150" y="1624013"/>
          <p14:tracePt t="2568" x="2174875" y="1624013"/>
          <p14:tracePt t="2576" x="1990725" y="1624013"/>
          <p14:tracePt t="2583" x="1808163" y="1620838"/>
          <p14:tracePt t="2592" x="1662113" y="1601788"/>
          <p14:tracePt t="2600" x="1587500" y="1590675"/>
          <p14:tracePt t="2608" x="1530350" y="1565275"/>
          <p14:tracePt t="2616" x="1501775" y="1549400"/>
          <p14:tracePt t="2624" x="1477963" y="1535113"/>
          <p14:tracePt t="2632" x="1466850" y="1527175"/>
          <p14:tracePt t="2640" x="1452563" y="1508125"/>
          <p14:tracePt t="2648" x="1441450" y="1493838"/>
          <p14:tracePt t="2656" x="1425575" y="1466850"/>
          <p14:tracePt t="2664" x="1414463" y="1452563"/>
          <p14:tracePt t="2671" x="1408113" y="1433513"/>
          <p14:tracePt t="2680" x="1408113" y="1419225"/>
          <p14:tracePt t="2688" x="1408113" y="1408113"/>
          <p14:tracePt t="2696" x="1408113" y="1397000"/>
          <p14:tracePt t="2706" x="1408113" y="1389063"/>
          <p14:tracePt t="2712" x="1408113" y="1381125"/>
          <p14:tracePt t="2721" x="1411288" y="1377950"/>
          <p14:tracePt t="2730" x="1414463" y="1370013"/>
          <p14:tracePt t="2738" x="1430338" y="1362075"/>
          <p14:tracePt t="2746" x="1441450" y="1358900"/>
          <p14:tracePt t="2754" x="1460500" y="1355725"/>
          <p14:tracePt t="2762" x="1474788" y="1355725"/>
          <p14:tracePt t="2770" x="1493838" y="1350963"/>
          <p14:tracePt t="2778" x="1508125" y="1344613"/>
          <p14:tracePt t="2786" x="1524000" y="1344613"/>
          <p14:tracePt t="2794" x="1530350" y="1339850"/>
          <p14:tracePt t="2801" x="1541463" y="1339850"/>
          <p14:tracePt t="2809" x="1549400" y="1339850"/>
          <p14:tracePt t="2858" x="1546225" y="1339850"/>
          <p14:tracePt t="2866" x="1538288" y="1339850"/>
          <p14:tracePt t="2873" x="1530350" y="1339850"/>
          <p14:tracePt t="2882" x="1524000" y="1339850"/>
          <p14:tracePt t="2906" x="1546225" y="1339850"/>
          <p14:tracePt t="2913" x="1598613" y="1347788"/>
          <p14:tracePt t="2922" x="1658938" y="1355725"/>
          <p14:tracePt t="2930" x="1733550" y="1355725"/>
          <p14:tracePt t="2938" x="1792288" y="1358900"/>
          <p14:tracePt t="2946" x="1852613" y="1358900"/>
          <p14:tracePt t="2954" x="1912938" y="1366838"/>
          <p14:tracePt t="2962" x="1965325" y="1366838"/>
          <p14:tracePt t="2970" x="2025650" y="1373188"/>
          <p14:tracePt t="2978" x="2084388" y="1373188"/>
          <p14:tracePt t="2985" x="2144713" y="1373188"/>
          <p14:tracePt t="2996" x="2212975" y="1373188"/>
          <p14:tracePt t="3001" x="2249488" y="1373188"/>
          <p14:tracePt t="3012" x="2279650" y="1373188"/>
          <p14:tracePt t="3020" x="2290763" y="1373188"/>
          <p14:tracePt t="3028" x="2293938" y="1373188"/>
          <p14:tracePt t="3060" x="2290763" y="1373188"/>
          <p14:tracePt t="3076" x="2287588" y="1373188"/>
          <p14:tracePt t="3084" x="2282825" y="1373188"/>
          <p14:tracePt t="3092" x="2276475" y="1373188"/>
          <p14:tracePt t="3100" x="2268538" y="1373188"/>
          <p14:tracePt t="3108" x="2265363" y="1373188"/>
          <p14:tracePt t="3132" x="2268538" y="1373188"/>
          <p14:tracePt t="3140" x="2287588" y="1373188"/>
          <p14:tracePt t="3148" x="2312988" y="1373188"/>
          <p14:tracePt t="3156" x="2351088" y="1373188"/>
          <p14:tracePt t="3163" x="2384425" y="1370013"/>
          <p14:tracePt t="3171" x="2422525" y="1370013"/>
          <p14:tracePt t="3180" x="2451100" y="1366838"/>
          <p14:tracePt t="3188" x="2489200" y="1358900"/>
          <p14:tracePt t="3196" x="2522538" y="1358900"/>
          <p14:tracePt t="3204" x="2560638" y="1355725"/>
          <p14:tracePt t="3212" x="2597150" y="1355725"/>
          <p14:tracePt t="3220" x="2620963" y="1355725"/>
          <p14:tracePt t="3228" x="2643188" y="1355725"/>
          <p14:tracePt t="3236" x="2657475" y="1355725"/>
          <p14:tracePt t="3268" x="2649538" y="1355725"/>
          <p14:tracePt t="3276" x="2627313" y="1358900"/>
          <p14:tracePt t="3286" x="2593975" y="1362075"/>
          <p14:tracePt t="3294" x="2541588" y="1370013"/>
          <p14:tracePt t="3302" x="2497138" y="1373188"/>
          <p14:tracePt t="3310" x="2447925" y="1381125"/>
          <p14:tracePt t="3318" x="2417763" y="1384300"/>
          <p14:tracePt t="3326" x="2395538" y="1384300"/>
          <p14:tracePt t="3334" x="2376488" y="1384300"/>
          <p14:tracePt t="3342" x="2365375" y="1384300"/>
          <p14:tracePt t="3350" x="2359025" y="1384300"/>
          <p14:tracePt t="3358" x="2351088" y="1381125"/>
          <p14:tracePt t="3366" x="2346325" y="1377950"/>
          <p14:tracePt t="3390" x="2351088" y="1377950"/>
          <p14:tracePt t="3397" x="2359025" y="1377950"/>
          <p14:tracePt t="3406" x="2373313" y="1377950"/>
          <p14:tracePt t="3414" x="2403475" y="1377950"/>
          <p14:tracePt t="3422" x="2433638" y="1377950"/>
          <p14:tracePt t="3430" x="2478088" y="1377950"/>
          <p14:tracePt t="3438" x="2516188" y="1373188"/>
          <p14:tracePt t="3446" x="2560638" y="1373188"/>
          <p14:tracePt t="3454" x="2624138" y="1366838"/>
          <p14:tracePt t="3461" x="2687638" y="1366838"/>
          <p14:tracePt t="3470" x="2773363" y="1355725"/>
          <p14:tracePt t="3478" x="2855913" y="1347788"/>
          <p14:tracePt t="3486" x="2960688" y="1331913"/>
          <p14:tracePt t="3494" x="3062288" y="1317625"/>
          <p14:tracePt t="3501" x="3136900" y="1314450"/>
          <p14:tracePt t="3510" x="3211513" y="1298575"/>
          <p14:tracePt t="3518" x="3255963" y="1298575"/>
          <p14:tracePt t="3526" x="3275013" y="1298575"/>
          <p14:tracePt t="3542" x="3271838" y="1298575"/>
          <p14:tracePt t="3549" x="3241675" y="1303338"/>
          <p14:tracePt t="3558" x="3203575" y="1303338"/>
          <p14:tracePt t="3568" x="3159125" y="1303338"/>
          <p14:tracePt t="3573" x="3128963" y="1303338"/>
          <p14:tracePt t="3584" x="3106738" y="1303338"/>
          <p14:tracePt t="3591" x="3081338" y="1303338"/>
          <p14:tracePt t="3600" x="3073400" y="1303338"/>
          <p14:tracePt t="3608" x="3062288" y="1303338"/>
          <p14:tracePt t="3616" x="3051175" y="1303338"/>
          <p14:tracePt t="3624" x="3017838" y="1295400"/>
          <p14:tracePt t="3632" x="2976563" y="1292225"/>
          <p14:tracePt t="3640" x="2930525" y="1292225"/>
          <p14:tracePt t="3648" x="2900363" y="1292225"/>
          <p14:tracePt t="3656" x="2894013" y="1292225"/>
          <p14:tracePt t="3672" x="2908300" y="1298575"/>
          <p14:tracePt t="3680" x="2941638" y="1309688"/>
          <p14:tracePt t="3688" x="2994025" y="1320800"/>
          <p14:tracePt t="3696" x="3040063" y="1325563"/>
          <p14:tracePt t="3704" x="3092450" y="1331913"/>
          <p14:tracePt t="3711" x="3136900" y="1331913"/>
          <p14:tracePt t="3720" x="3186113" y="1336675"/>
          <p14:tracePt t="3728" x="3238500" y="1336675"/>
          <p14:tracePt t="3736" x="3282950" y="1336675"/>
          <p14:tracePt t="3744" x="3327400" y="1336675"/>
          <p14:tracePt t="3752" x="3365500" y="1336675"/>
          <p14:tracePt t="3760" x="3395663" y="1336675"/>
          <p14:tracePt t="3768" x="3402013" y="1336675"/>
          <p14:tracePt t="3776" x="3406775" y="1336675"/>
          <p14:tracePt t="3784" x="3402013" y="1336675"/>
          <p14:tracePt t="3792" x="3387725" y="1336675"/>
          <p14:tracePt t="3800" x="3357563" y="1339850"/>
          <p14:tracePt t="3808" x="3327400" y="1347788"/>
          <p14:tracePt t="3816" x="3260725" y="1347788"/>
          <p14:tracePt t="3824" x="3178175" y="1350963"/>
          <p14:tracePt t="3832" x="3109913" y="1358900"/>
          <p14:tracePt t="3840" x="3051175" y="1358900"/>
          <p14:tracePt t="3850" x="2998788" y="1358900"/>
          <p14:tracePt t="3858" x="2968625" y="1358900"/>
          <p14:tracePt t="3864" x="2957513" y="1355725"/>
          <p14:tracePt t="3874" x="2965450" y="1350963"/>
          <p14:tracePt t="3881" x="2979738" y="1347788"/>
          <p14:tracePt t="3897" x="3021013" y="1336675"/>
          <p14:tracePt t="3898" x="3073400" y="1328738"/>
          <p14:tracePt t="3906" x="3125788" y="1317625"/>
          <p14:tracePt t="3913" x="3170238" y="1309688"/>
          <p14:tracePt t="3922" x="3203575" y="1306513"/>
          <p14:tracePt t="3930" x="3227388" y="1306513"/>
          <p14:tracePt t="3938" x="3233738" y="1306513"/>
          <p14:tracePt t="3946" x="3244850" y="1306513"/>
          <p14:tracePt t="3954" x="3241675" y="1306513"/>
          <p14:tracePt t="3962" x="3230563" y="1309688"/>
          <p14:tracePt t="3970" x="3200400" y="1320800"/>
          <p14:tracePt t="3978" x="3140075" y="1331913"/>
          <p14:tracePt t="3986" x="3054350" y="1350963"/>
          <p14:tracePt t="3994" x="2965450" y="1373188"/>
          <p14:tracePt t="4002" x="2855913" y="1403350"/>
          <p14:tracePt t="4010" x="2736850" y="1425575"/>
          <p14:tracePt t="4018" x="2646363" y="1449388"/>
          <p14:tracePt t="4026" x="2541588" y="1471613"/>
          <p14:tracePt t="4034" x="2466975" y="1482725"/>
          <p14:tracePt t="4042" x="2384425" y="1490663"/>
          <p14:tracePt t="4050" x="2309813" y="1501775"/>
          <p14:tracePt t="4058" x="2249488" y="1508125"/>
          <p14:tracePt t="4066" x="2189163" y="1512888"/>
          <p14:tracePt t="4074" x="2144713" y="1527175"/>
          <p14:tracePt t="4082" x="2100263" y="1527175"/>
          <p14:tracePt t="4090" x="2051050" y="1530350"/>
          <p14:tracePt t="4098" x="2014538" y="1538288"/>
          <p14:tracePt t="4106" x="1968500" y="1549400"/>
          <p14:tracePt t="4113" x="1927225" y="1554163"/>
          <p14:tracePt t="4122" x="1890713" y="1560513"/>
          <p14:tracePt t="4132" x="1863725" y="1565275"/>
          <p14:tracePt t="4140" x="1841500" y="1568450"/>
          <p14:tracePt t="4146" x="1819275" y="1568450"/>
          <p14:tracePt t="4156" x="1800225" y="1568450"/>
          <p14:tracePt t="4163" x="1789113" y="1568450"/>
          <p14:tracePt t="4172" x="1770063" y="1568450"/>
          <p14:tracePt t="4180" x="1758950" y="1568450"/>
          <p14:tracePt t="4188" x="1747838" y="1568450"/>
          <p14:tracePt t="4197" x="1736725" y="1568450"/>
          <p14:tracePt t="4204" x="1725613" y="1568450"/>
          <p14:tracePt t="4212" x="1711325" y="1568450"/>
          <p14:tracePt t="4220" x="1700213" y="1568450"/>
          <p14:tracePt t="4228" x="1684338" y="1568450"/>
          <p14:tracePt t="4236" x="1670050" y="1568450"/>
          <p14:tracePt t="4244" x="1662113" y="1568450"/>
          <p14:tracePt t="4252" x="1654175" y="1571625"/>
          <p14:tracePt t="4260" x="1647825" y="1576388"/>
          <p14:tracePt t="4268" x="1639888" y="1576388"/>
          <p14:tracePt t="4276" x="1631950" y="1579563"/>
          <p14:tracePt t="4284" x="1624013" y="1579563"/>
          <p14:tracePt t="4300" x="1620838" y="1579563"/>
          <p14:tracePt t="4315" x="1617663" y="1579563"/>
          <p14:tracePt t="4347" x="1612900" y="1579563"/>
          <p14:tracePt t="4356" x="1612900" y="1587500"/>
          <p14:tracePt t="4363" x="1612900" y="1595438"/>
          <p14:tracePt t="4374" x="1612900" y="1606550"/>
          <p14:tracePt t="4380" x="1617663" y="1624013"/>
          <p14:tracePt t="4388" x="1639888" y="1643063"/>
          <p14:tracePt t="4396" x="1658938" y="1654175"/>
          <p14:tracePt t="4404" x="1676400" y="1662113"/>
          <p14:tracePt t="4412" x="1703388" y="1676400"/>
          <p14:tracePt t="4422" x="1725613" y="1687513"/>
          <p14:tracePt t="4430" x="1739900" y="1692275"/>
          <p14:tracePt t="4438" x="1752600" y="1692275"/>
          <p14:tracePt t="4446" x="1763713" y="1695450"/>
          <p14:tracePt t="4453" x="1766888" y="1695450"/>
          <p14:tracePt t="4461" x="1770063" y="1695450"/>
          <p14:tracePt t="4470" x="1778000" y="1695450"/>
          <p14:tracePt t="4478" x="1781175" y="1692275"/>
          <p14:tracePt t="4486" x="1785938" y="1692275"/>
          <p14:tracePt t="4494" x="1785938" y="1687513"/>
          <p14:tracePt t="4534" x="1778000" y="1687513"/>
          <p14:tracePt t="4542" x="1766888" y="1687513"/>
          <p14:tracePt t="4550" x="1736725" y="1687513"/>
          <p14:tracePt t="4557" x="1714500" y="1687513"/>
          <p14:tracePt t="4565" x="1692275" y="1687513"/>
          <p14:tracePt t="4574" x="1673225" y="1687513"/>
          <p14:tracePt t="4581" x="1651000" y="1687513"/>
          <p14:tracePt t="4590" x="1635125" y="1687513"/>
          <p14:tracePt t="4598" x="1617663" y="1687513"/>
          <p14:tracePt t="4606" x="1606550" y="1687513"/>
          <p14:tracePt t="4613" x="1595438" y="1687513"/>
          <p14:tracePt t="4622" x="1579563" y="1687513"/>
          <p14:tracePt t="4630" x="1568450" y="1687513"/>
          <p14:tracePt t="4638" x="1557338" y="1687513"/>
          <p14:tracePt t="4646" x="1546225" y="1687513"/>
          <p14:tracePt t="4654" x="1535113" y="1687513"/>
          <p14:tracePt t="4662" x="1519238" y="1692275"/>
          <p14:tracePt t="4669" x="1516063" y="1692275"/>
          <p14:tracePt t="4678" x="1516063" y="1695450"/>
          <p14:tracePt t="4686" x="1512888" y="1695450"/>
          <p14:tracePt t="4702" x="1512888" y="1700213"/>
          <p14:tracePt t="4752" x="1519238" y="1700213"/>
          <p14:tracePt t="4760" x="1524000" y="1700213"/>
          <p14:tracePt t="4768" x="1535113" y="1700213"/>
          <p14:tracePt t="4776" x="1541463" y="1700213"/>
          <p14:tracePt t="4784" x="1549400" y="1700213"/>
          <p14:tracePt t="4792" x="1560513" y="1695450"/>
          <p14:tracePt t="4800" x="1576388" y="1692275"/>
          <p14:tracePt t="4808" x="1587500" y="1692275"/>
          <p14:tracePt t="4816" x="1595438" y="1687513"/>
          <p14:tracePt t="4824" x="1606550" y="1687513"/>
          <p14:tracePt t="4832" x="1617663" y="1687513"/>
          <p14:tracePt t="4840" x="1635125" y="1687513"/>
          <p14:tracePt t="4847" x="1651000" y="1687513"/>
          <p14:tracePt t="4856" x="1662113" y="1687513"/>
          <p14:tracePt t="4863" x="1673225" y="1692275"/>
          <p14:tracePt t="4872" x="1676400" y="1692275"/>
          <p14:tracePt t="4880" x="1681163" y="1692275"/>
          <p14:tracePt t="4888" x="1684338" y="1692275"/>
          <p14:tracePt t="4962" x="1684338" y="1695450"/>
          <p14:tracePt t="4968" x="1681163" y="1695450"/>
          <p14:tracePt t="4976" x="1676400" y="1700213"/>
          <p14:tracePt t="4984" x="1658938" y="1703388"/>
          <p14:tracePt t="4994" x="1628775" y="1706563"/>
          <p14:tracePt t="5002" x="1587500" y="1714500"/>
          <p14:tracePt t="5010" x="1549400" y="1725613"/>
          <p14:tracePt t="5018" x="1516063" y="1728788"/>
          <p14:tracePt t="5026" x="1485900" y="1741488"/>
          <p14:tracePt t="5033" x="1452563" y="1744663"/>
          <p14:tracePt t="5042" x="1425575" y="1755775"/>
          <p14:tracePt t="5050" x="1411288" y="1758950"/>
          <p14:tracePt t="5058" x="1392238" y="1763713"/>
          <p14:tracePt t="5066" x="1370013" y="1770063"/>
          <p14:tracePt t="5074" x="1350963" y="1774825"/>
          <p14:tracePt t="5082" x="1331913" y="1781175"/>
          <p14:tracePt t="5090" x="1306513" y="1793875"/>
          <p14:tracePt t="5098" x="1287463" y="1808163"/>
          <p14:tracePt t="5106" x="1262063" y="1830388"/>
          <p14:tracePt t="5114" x="1243013" y="1846263"/>
          <p14:tracePt t="5122" x="1220788" y="1860550"/>
          <p14:tracePt t="5130" x="1201738" y="1871663"/>
          <p14:tracePt t="5138" x="1190625" y="1885950"/>
          <p14:tracePt t="5146" x="1174750" y="1905000"/>
          <p14:tracePt t="5154" x="1163638" y="1912938"/>
          <p14:tracePt t="5162" x="1152525" y="1927225"/>
          <p14:tracePt t="5170" x="1146175" y="1935163"/>
          <p14:tracePt t="5178" x="1141413" y="1943100"/>
          <p14:tracePt t="5186" x="1133475" y="1946275"/>
          <p14:tracePt t="5194" x="1130300" y="1954213"/>
          <p14:tracePt t="5201" x="1127125" y="1957388"/>
          <p14:tracePt t="5210" x="1119188" y="1962150"/>
          <p14:tracePt t="5218" x="1116013" y="1962150"/>
          <p14:tracePt t="5226" x="1116013" y="1965325"/>
          <p14:tracePt t="5234" x="1111250" y="1968500"/>
          <p14:tracePt t="5242" x="1108075" y="1973263"/>
          <p14:tracePt t="5250" x="1104900" y="1979613"/>
          <p14:tracePt t="5258" x="1104900" y="1995488"/>
          <p14:tracePt t="5268" x="1104900" y="2003425"/>
          <p14:tracePt t="5274" x="1104900" y="2009775"/>
          <p14:tracePt t="5284" x="1108075" y="2017713"/>
          <p14:tracePt t="5292" x="1116013" y="2020888"/>
          <p14:tracePt t="5300" x="1122363" y="2028825"/>
          <p14:tracePt t="5308" x="1133475" y="2032000"/>
          <p14:tracePt t="5316" x="1138238" y="2036763"/>
          <p14:tracePt t="5324" x="1141413" y="2039938"/>
          <p14:tracePt t="5654" x="1138238" y="2036763"/>
          <p14:tracePt t="5678" x="1133475" y="2032000"/>
          <p14:tracePt t="5686" x="1130300" y="2032000"/>
          <p14:tracePt t="5694" x="1122363" y="2032000"/>
          <p14:tracePt t="5702" x="1116013" y="2032000"/>
          <p14:tracePt t="5710" x="1111250" y="2032000"/>
          <p14:tracePt t="5718" x="1104900" y="2032000"/>
          <p14:tracePt t="5726" x="1093788" y="2032000"/>
          <p14:tracePt t="5734" x="1085850" y="2028825"/>
          <p14:tracePt t="5742" x="1077913" y="2028825"/>
          <p14:tracePt t="5750" x="1074738" y="2028825"/>
          <p14:tracePt t="5774" x="1069975" y="2028825"/>
          <p14:tracePt t="5790" x="1066800" y="2028825"/>
          <p14:tracePt t="5798" x="1063625" y="2028825"/>
          <p14:tracePt t="5806" x="1063625" y="2025650"/>
          <p14:tracePt t="5813" x="1058863" y="2025650"/>
          <p14:tracePt t="5847" x="1066800" y="2020888"/>
          <p14:tracePt t="5856" x="1074738" y="2020888"/>
          <p14:tracePt t="5864" x="1089025" y="2020888"/>
          <p14:tracePt t="5872" x="1108075" y="2020888"/>
          <p14:tracePt t="5880" x="1130300" y="2020888"/>
          <p14:tracePt t="5888" x="1160463" y="2020888"/>
          <p14:tracePt t="5896" x="1190625" y="2017713"/>
          <p14:tracePt t="5904" x="1231900" y="2017713"/>
          <p14:tracePt t="5912" x="1284288" y="2017713"/>
          <p14:tracePt t="5920" x="1344613" y="2017713"/>
          <p14:tracePt t="5928" x="1403350" y="2017713"/>
          <p14:tracePt t="5936" x="1477963" y="2025650"/>
          <p14:tracePt t="5944" x="1546225" y="2032000"/>
          <p14:tracePt t="5952" x="1598613" y="2032000"/>
          <p14:tracePt t="5960" x="1628775" y="2032000"/>
          <p14:tracePt t="5968" x="1643063" y="2032000"/>
          <p14:tracePt t="5976" x="1651000" y="2032000"/>
          <p14:tracePt t="5984" x="1658938" y="2032000"/>
          <p14:tracePt t="5992" x="1662113" y="2032000"/>
          <p14:tracePt t="6064" x="1654175" y="2032000"/>
          <p14:tracePt t="6072" x="1643063" y="2028825"/>
          <p14:tracePt t="6080" x="1631950" y="2028825"/>
          <p14:tracePt t="6088" x="1620838" y="2028825"/>
          <p14:tracePt t="6096" x="1598613" y="2028825"/>
          <p14:tracePt t="6104" x="1579563" y="2028825"/>
          <p14:tracePt t="6112" x="1565275" y="2028825"/>
          <p14:tracePt t="6120" x="1546225" y="2028825"/>
          <p14:tracePt t="6128" x="1530350" y="2028825"/>
          <p14:tracePt t="6138" x="1512888" y="2028825"/>
          <p14:tracePt t="6146" x="1489075" y="2028825"/>
          <p14:tracePt t="6153" x="1474788" y="2028825"/>
          <p14:tracePt t="6162" x="1455738" y="2028825"/>
          <p14:tracePt t="6170" x="1441450" y="2028825"/>
          <p14:tracePt t="6178" x="1422400" y="2028825"/>
          <p14:tracePt t="6186" x="1408113" y="2028825"/>
          <p14:tracePt t="6193" x="1392238" y="2028825"/>
          <p14:tracePt t="6202" x="1384300" y="2028825"/>
          <p14:tracePt t="6210" x="1381125" y="2028825"/>
          <p14:tracePt t="6218" x="1377950" y="2028825"/>
          <p14:tracePt t="6225" x="1373188" y="2028825"/>
          <p14:tracePt t="6234" x="1370013" y="2028825"/>
          <p14:tracePt t="6274" x="1381125" y="2028825"/>
          <p14:tracePt t="6281" x="1414463" y="2028825"/>
          <p14:tracePt t="6290" x="1444625" y="2028825"/>
          <p14:tracePt t="6298" x="1489075" y="2028825"/>
          <p14:tracePt t="6306" x="1535113" y="2028825"/>
          <p14:tracePt t="6313" x="1595438" y="2028825"/>
          <p14:tracePt t="6322" x="1639888" y="2028825"/>
          <p14:tracePt t="6330" x="1692275" y="2036763"/>
          <p14:tracePt t="6338" x="1755775" y="2039938"/>
          <p14:tracePt t="6347" x="1822450" y="2047875"/>
          <p14:tracePt t="6354" x="1890713" y="2058988"/>
          <p14:tracePt t="6362" x="1951038" y="2058988"/>
          <p14:tracePt t="6370" x="2009775" y="2066925"/>
          <p14:tracePt t="6378" x="2055813" y="2066925"/>
          <p14:tracePt t="6386" x="2100263" y="2066925"/>
          <p14:tracePt t="6394" x="2122488" y="2066925"/>
          <p14:tracePt t="6402" x="2141538" y="2066925"/>
          <p14:tracePt t="6410" x="2147888" y="2066925"/>
          <p14:tracePt t="6460" x="2147888" y="2070100"/>
          <p14:tracePt t="6468" x="2147888" y="2073275"/>
          <p14:tracePt t="6476" x="2152650" y="2073275"/>
          <p14:tracePt t="6484" x="2163763" y="2078038"/>
          <p14:tracePt t="6492" x="2174875" y="2081213"/>
          <p14:tracePt t="6500" x="2189163" y="2084388"/>
          <p14:tracePt t="6508" x="2201863" y="2084388"/>
          <p14:tracePt t="6516" x="2212975" y="2084388"/>
          <p14:tracePt t="6524" x="2230438" y="2084388"/>
          <p14:tracePt t="6531" x="2241550" y="2084388"/>
          <p14:tracePt t="6540" x="2249488" y="2084388"/>
          <p14:tracePt t="6547" x="2260600" y="2084388"/>
          <p14:tracePt t="6556" x="2282825" y="2089150"/>
          <p14:tracePt t="6564" x="2306638" y="2089150"/>
          <p14:tracePt t="6572" x="2335213" y="2089150"/>
          <p14:tracePt t="6580" x="2376488" y="2089150"/>
          <p14:tracePt t="6588" x="2406650" y="2089150"/>
          <p14:tracePt t="6596" x="2436813" y="2092325"/>
          <p14:tracePt t="6604" x="2474913" y="2100263"/>
          <p14:tracePt t="6612" x="2508250" y="2103438"/>
          <p14:tracePt t="6620" x="2538413" y="2111375"/>
          <p14:tracePt t="6628" x="2563813" y="2114550"/>
          <p14:tracePt t="6636" x="2574925" y="2119313"/>
          <p14:tracePt t="6644" x="2586038" y="2119313"/>
          <p14:tracePt t="6652" x="2590800" y="2122488"/>
          <p14:tracePt t="6660" x="2593975" y="2122488"/>
          <p14:tracePt t="6684" x="2597150" y="2125663"/>
          <p14:tracePt t="6702" x="2601913" y="2125663"/>
          <p14:tracePt t="6708" x="2605088" y="2125663"/>
          <p14:tracePt t="6718" x="2613025" y="2130425"/>
          <p14:tracePt t="6726" x="2632075" y="2130425"/>
          <p14:tracePt t="6734" x="2643188" y="2130425"/>
          <p14:tracePt t="6742" x="2654300" y="2130425"/>
          <p14:tracePt t="6750" x="2668588" y="2130425"/>
          <p14:tracePt t="6758" x="2673350" y="2130425"/>
          <p14:tracePt t="6766" x="2679700" y="2130425"/>
          <p14:tracePt t="6774" x="2687638" y="2130425"/>
          <p14:tracePt t="6781" x="2690813" y="2130425"/>
          <p14:tracePt t="6846" x="2695575" y="2130425"/>
          <p14:tracePt t="6854" x="2698750" y="2130425"/>
          <p14:tracePt t="6862" x="2706688" y="2130425"/>
          <p14:tracePt t="6870" x="2714625" y="2130425"/>
          <p14:tracePt t="6878" x="2725738" y="2130425"/>
          <p14:tracePt t="6886" x="2736850" y="2130425"/>
          <p14:tracePt t="6894" x="2740025" y="2130425"/>
          <p14:tracePt t="6942" x="2736850" y="2130425"/>
          <p14:tracePt t="6950" x="2732088" y="2125663"/>
          <p14:tracePt t="6958" x="2725738" y="2125663"/>
          <p14:tracePt t="6974" x="2720975" y="2125663"/>
          <p14:tracePt t="7008" x="2725738" y="2125663"/>
          <p14:tracePt t="7017" x="2732088" y="2125663"/>
          <p14:tracePt t="7024" x="2740025" y="2125663"/>
          <p14:tracePt t="7032" x="2747963" y="2125663"/>
          <p14:tracePt t="7040" x="2759075" y="2125663"/>
          <p14:tracePt t="7048" x="2767013" y="2122488"/>
          <p14:tracePt t="7056" x="2773363" y="2122488"/>
          <p14:tracePt t="7063" x="2781300" y="2122488"/>
          <p14:tracePt t="7072" x="2792413" y="2122488"/>
          <p14:tracePt t="7081" x="2806700" y="2122488"/>
          <p14:tracePt t="7088" x="2811463" y="2122488"/>
          <p14:tracePt t="7096" x="2830513" y="2122488"/>
          <p14:tracePt t="7103" x="2844800" y="2122488"/>
          <p14:tracePt t="7112" x="2863850" y="2122488"/>
          <p14:tracePt t="7120" x="2894013" y="2119313"/>
          <p14:tracePt t="7128" x="2924175" y="2119313"/>
          <p14:tracePt t="7136" x="2960688" y="2111375"/>
          <p14:tracePt t="7144" x="2994025" y="2108200"/>
          <p14:tracePt t="7152" x="3024188" y="2108200"/>
          <p14:tracePt t="7160" x="3054350" y="2108200"/>
          <p14:tracePt t="7168" x="3084513" y="2100263"/>
          <p14:tracePt t="7176" x="3114675" y="2100263"/>
          <p14:tracePt t="7184" x="3140075" y="2100263"/>
          <p14:tracePt t="7192" x="3155950" y="2097088"/>
          <p14:tracePt t="7200" x="3167063" y="2097088"/>
          <p14:tracePt t="7208" x="3175000" y="2097088"/>
          <p14:tracePt t="7216" x="3178175" y="2092325"/>
          <p14:tracePt t="7370" x="3159125" y="2084388"/>
          <p14:tracePt t="7378" x="3125788" y="2070100"/>
          <p14:tracePt t="7386" x="3106738" y="2066925"/>
          <p14:tracePt t="7394" x="3106738" y="2062163"/>
          <p14:tracePt t="7402" x="3109913" y="2062163"/>
          <p14:tracePt t="7410" x="3133725" y="2062163"/>
          <p14:tracePt t="7418" x="3167063" y="2055813"/>
          <p14:tracePt t="7426" x="3197225" y="2058988"/>
          <p14:tracePt t="7434" x="3241675" y="2055813"/>
          <p14:tracePt t="7442" x="3302000" y="2055813"/>
          <p14:tracePt t="7450" x="3354388" y="2055813"/>
          <p14:tracePt t="7458" x="3413125" y="2055813"/>
          <p14:tracePt t="7466" x="3467100" y="2055813"/>
          <p14:tracePt t="7474" x="3525838" y="2055813"/>
          <p14:tracePt t="7482" x="3594100" y="2058988"/>
          <p14:tracePt t="7490" x="3652838" y="2062163"/>
          <p14:tracePt t="7498" x="3721100" y="2078038"/>
          <p14:tracePt t="7506" x="3792538" y="2097088"/>
          <p14:tracePt t="7514" x="3844925" y="2108200"/>
          <p14:tracePt t="7522" x="3875088" y="2111375"/>
          <p14:tracePt t="7530" x="3892550" y="2119313"/>
          <p14:tracePt t="7538" x="3900488" y="2119313"/>
          <p14:tracePt t="7572" x="3897313" y="2119313"/>
          <p14:tracePt t="7580" x="3889375" y="2119313"/>
          <p14:tracePt t="7596" x="3886200" y="2119313"/>
          <p14:tracePt t="7620" x="3881438" y="2119313"/>
          <p14:tracePt t="7636" x="3878263" y="2119313"/>
          <p14:tracePt t="7652" x="3875088" y="2119313"/>
          <p14:tracePt t="7660" x="3870325" y="2119313"/>
          <p14:tracePt t="7675" x="3862388" y="2114550"/>
          <p14:tracePt t="7692" x="3856038" y="2111375"/>
          <p14:tracePt t="7700" x="3848100" y="2111375"/>
          <p14:tracePt t="7708" x="3840163" y="2111375"/>
          <p14:tracePt t="7716" x="3829050" y="2111375"/>
          <p14:tracePt t="7724" x="3814763" y="2111375"/>
          <p14:tracePt t="7740" x="3806825" y="2111375"/>
          <p14:tracePt t="7747" x="3803650" y="2111375"/>
          <p14:tracePt t="7846" x="3806825" y="2114550"/>
          <p14:tracePt t="7950" x="3803650" y="2119313"/>
          <p14:tracePt t="7958" x="3795713" y="2122488"/>
          <p14:tracePt t="7966" x="3787775" y="2122488"/>
          <p14:tracePt t="7974" x="3781425" y="2122488"/>
          <p14:tracePt t="7982" x="3776663" y="2122488"/>
          <p14:tracePt t="7990" x="3773488" y="2122488"/>
          <p14:tracePt t="7998" x="3770313" y="2119313"/>
          <p14:tracePt t="8006" x="3762375" y="2114550"/>
          <p14:tracePt t="8013" x="3757613" y="2114550"/>
          <p14:tracePt t="8578" x="3751263" y="2119313"/>
          <p14:tracePt t="8586" x="3724275" y="2130425"/>
          <p14:tracePt t="8594" x="3679825" y="2141538"/>
          <p14:tracePt t="8602" x="3619500" y="2160588"/>
          <p14:tracePt t="8610" x="3548063" y="2178050"/>
          <p14:tracePt t="8618" x="3473450" y="2197100"/>
          <p14:tracePt t="8626" x="3390900" y="2208213"/>
          <p14:tracePt t="8634" x="3313113" y="2227263"/>
          <p14:tracePt t="8642" x="3227388" y="2249488"/>
          <p14:tracePt t="8650" x="3140075" y="2260600"/>
          <p14:tracePt t="8658" x="3040063" y="2276475"/>
          <p14:tracePt t="8666" x="2908300" y="2301875"/>
          <p14:tracePt t="8674" x="2767013" y="2309813"/>
          <p14:tracePt t="8682" x="2643188" y="2309813"/>
          <p14:tracePt t="8693" x="2505075" y="2309813"/>
          <p14:tracePt t="8700" x="2381250" y="2317750"/>
          <p14:tracePt t="8708" x="2257425" y="2317750"/>
          <p14:tracePt t="8716" x="2182813" y="2324100"/>
          <p14:tracePt t="8724" x="2100263" y="2328863"/>
          <p14:tracePt t="8732" x="2055813" y="2335213"/>
          <p14:tracePt t="8740" x="2014538" y="2339975"/>
          <p14:tracePt t="8748" x="1990725" y="2339975"/>
          <p14:tracePt t="8756" x="1968500" y="2347913"/>
          <p14:tracePt t="8763" x="1951038" y="2347913"/>
          <p14:tracePt t="8772" x="1935163" y="2351088"/>
          <p14:tracePt t="8780" x="1920875" y="2354263"/>
          <p14:tracePt t="8788" x="1909763" y="2354263"/>
          <p14:tracePt t="8796" x="1905000" y="2359025"/>
          <p14:tracePt t="8804" x="1898650" y="2359025"/>
          <p14:tracePt t="8852" x="1893888" y="2359025"/>
          <p14:tracePt t="8868" x="1890713" y="2359025"/>
          <p14:tracePt t="8876" x="1882775" y="2359025"/>
          <p14:tracePt t="8884" x="1868488" y="2359025"/>
          <p14:tracePt t="8892" x="1852613" y="2359025"/>
          <p14:tracePt t="8900" x="1830388" y="2359025"/>
          <p14:tracePt t="8908" x="1808163" y="2359025"/>
          <p14:tracePt t="8916" x="1778000" y="2351088"/>
          <p14:tracePt t="8924" x="1744663" y="2351088"/>
          <p14:tracePt t="8932" x="1714500" y="2347913"/>
          <p14:tracePt t="8940" x="1692275" y="2347913"/>
          <p14:tracePt t="8948" x="1673225" y="2347913"/>
          <p14:tracePt t="8958" x="1665288" y="2347913"/>
          <p14:tracePt t="8964" x="1662113" y="2347913"/>
          <p14:tracePt t="8980" x="1658938" y="2347913"/>
          <p14:tracePt t="9094" x="1670050" y="2351088"/>
          <p14:tracePt t="9102" x="1706563" y="2354263"/>
          <p14:tracePt t="9110" x="1752600" y="2365375"/>
          <p14:tracePt t="9118" x="1827213" y="2373313"/>
          <p14:tracePt t="9126" x="1901825" y="2384425"/>
          <p14:tracePt t="9134" x="1976438" y="2392363"/>
          <p14:tracePt t="9142" x="2051050" y="2403475"/>
          <p14:tracePt t="9150" x="2108200" y="2414588"/>
          <p14:tracePt t="9158" x="2152650" y="2414588"/>
          <p14:tracePt t="9166" x="2174875" y="2422525"/>
          <p14:tracePt t="9174" x="2185988" y="2422525"/>
          <p14:tracePt t="9181" x="2189163" y="2422525"/>
          <p14:tracePt t="9190" x="2193925" y="2422525"/>
          <p14:tracePt t="9264" x="2185988" y="2422525"/>
          <p14:tracePt t="9272" x="2174875" y="2422525"/>
          <p14:tracePt t="9280" x="2141538" y="2422525"/>
          <p14:tracePt t="9288" x="2111375" y="2417763"/>
          <p14:tracePt t="9296" x="2078038" y="2417763"/>
          <p14:tracePt t="9304" x="2062163" y="2417763"/>
          <p14:tracePt t="9312" x="2051050" y="2417763"/>
          <p14:tracePt t="9336" x="2066925" y="2417763"/>
          <p14:tracePt t="9344" x="2092325" y="2422525"/>
          <p14:tracePt t="9352" x="2122488" y="2422525"/>
          <p14:tracePt t="9360" x="2152650" y="2422525"/>
          <p14:tracePt t="9368" x="2171700" y="2422525"/>
          <p14:tracePt t="9376" x="2193925" y="2422525"/>
          <p14:tracePt t="9384" x="2212975" y="2422525"/>
          <p14:tracePt t="9392" x="2227263" y="2422525"/>
          <p14:tracePt t="9400" x="2249488" y="2422525"/>
          <p14:tracePt t="9408" x="2271713" y="2422525"/>
          <p14:tracePt t="9416" x="2301875" y="2422525"/>
          <p14:tracePt t="9424" x="2332038" y="2422525"/>
          <p14:tracePt t="9432" x="2365375" y="2422525"/>
          <p14:tracePt t="9440" x="2403475" y="2425700"/>
          <p14:tracePt t="9448" x="2433638" y="2428875"/>
          <p14:tracePt t="9456" x="2489200" y="2436813"/>
          <p14:tracePt t="9464" x="2533650" y="2439988"/>
          <p14:tracePt t="9472" x="2571750" y="2447925"/>
          <p14:tracePt t="9480" x="2605088" y="2452688"/>
          <p14:tracePt t="9488" x="2627313" y="2452688"/>
          <p14:tracePt t="9496" x="2649538" y="2452688"/>
          <p14:tracePt t="9504" x="2657475" y="2452688"/>
          <p14:tracePt t="9512" x="2665413" y="2452688"/>
          <p14:tracePt t="9530" x="2668588" y="2452688"/>
          <p14:tracePt t="9570" x="2673350" y="2452688"/>
          <p14:tracePt t="9578" x="2676525" y="2452688"/>
          <p14:tracePt t="9586" x="2687638" y="2452688"/>
          <p14:tracePt t="9594" x="2698750" y="2452688"/>
          <p14:tracePt t="9602" x="2717800" y="2452688"/>
          <p14:tracePt t="9610" x="2728913" y="2452688"/>
          <p14:tracePt t="9618" x="2740025" y="2452688"/>
          <p14:tracePt t="9626" x="2751138" y="2452688"/>
          <p14:tracePt t="9634" x="2759075" y="2452688"/>
          <p14:tracePt t="9642" x="2767013" y="2452688"/>
          <p14:tracePt t="9650" x="2770188" y="2447925"/>
          <p14:tracePt t="9754" x="2773363" y="2447925"/>
          <p14:tracePt t="9762" x="2778125" y="2447925"/>
          <p14:tracePt t="9770" x="2781300" y="2447925"/>
          <p14:tracePt t="9778" x="2784475" y="2447925"/>
          <p14:tracePt t="10222" x="2784475" y="2444750"/>
          <p14:tracePt t="10246" x="2784475" y="2439988"/>
          <p14:tracePt t="10342" x="2784475" y="2436813"/>
          <p14:tracePt t="10358" x="2789238" y="2436813"/>
          <p14:tracePt t="10366" x="2792413" y="2433638"/>
          <p14:tracePt t="10374" x="2800350" y="2428875"/>
          <p14:tracePt t="10382" x="2806700" y="2425700"/>
          <p14:tracePt t="10390" x="2811463" y="2425700"/>
          <p14:tracePt t="10400" x="2819400" y="2422525"/>
          <p14:tracePt t="10416" x="2825750" y="2417763"/>
          <p14:tracePt t="10424" x="2833688" y="2414588"/>
          <p14:tracePt t="10432" x="2847975" y="2414588"/>
          <p14:tracePt t="10440" x="2886075" y="2403475"/>
          <p14:tracePt t="10448" x="2916238" y="2400300"/>
          <p14:tracePt t="10456" x="2957513" y="2392363"/>
          <p14:tracePt t="10463" x="2987675" y="2381250"/>
          <p14:tracePt t="10472" x="3024188" y="2376488"/>
          <p14:tracePt t="10480" x="3057525" y="2373313"/>
          <p14:tracePt t="10488" x="3095625" y="2365375"/>
          <p14:tracePt t="10496" x="3117850" y="2365375"/>
          <p14:tracePt t="10504" x="3136900" y="2365375"/>
          <p14:tracePt t="10512" x="3148013" y="2370138"/>
          <p14:tracePt t="10520" x="3163888" y="2373313"/>
          <p14:tracePt t="10528" x="3170238" y="2384425"/>
          <p14:tracePt t="10536" x="3175000" y="2384425"/>
          <p14:tracePt t="10544" x="3178175" y="2392363"/>
          <p14:tracePt t="10560" x="3178175" y="2395538"/>
          <p14:tracePt t="10640" x="3189288" y="2392363"/>
          <p14:tracePt t="10648" x="3222625" y="2387600"/>
          <p14:tracePt t="10656" x="3260725" y="2387600"/>
          <p14:tracePt t="10666" x="3321050" y="2387600"/>
          <p14:tracePt t="10672" x="3387725" y="2381250"/>
          <p14:tracePt t="10682" x="3462338" y="2381250"/>
          <p14:tracePt t="10690" x="3544888" y="2381250"/>
          <p14:tracePt t="10698" x="3616325" y="2381250"/>
          <p14:tracePt t="10706" x="3690938" y="2381250"/>
          <p14:tracePt t="10713" x="3773488" y="2376488"/>
          <p14:tracePt t="10722" x="3856038" y="2370138"/>
          <p14:tracePt t="10730" x="3938588" y="2362200"/>
          <p14:tracePt t="10738" x="4005263" y="2362200"/>
          <p14:tracePt t="10746" x="4057650" y="2362200"/>
          <p14:tracePt t="10754" x="4079875" y="2362200"/>
          <p14:tracePt t="10762" x="4090988" y="2362200"/>
          <p14:tracePt t="11028" x="4084638" y="2362200"/>
          <p14:tracePt t="11036" x="4076700" y="2365375"/>
          <p14:tracePt t="11044" x="4060825" y="2370138"/>
          <p14:tracePt t="11060" x="4057650" y="2370138"/>
          <p14:tracePt t="11068" x="4054475" y="2370138"/>
          <p14:tracePt t="11246" x="4049713" y="2373313"/>
          <p14:tracePt t="11270" x="4046538" y="2373313"/>
          <p14:tracePt t="11278" x="4043363" y="2376488"/>
          <p14:tracePt t="11286" x="4038600" y="2376488"/>
          <p14:tracePt t="11302" x="4035425" y="2381250"/>
          <p14:tracePt t="11310" x="4032250" y="2381250"/>
          <p14:tracePt t="11318" x="4027488" y="2381250"/>
          <p14:tracePt t="11744" x="4032250" y="2381250"/>
          <p14:tracePt t="11752" x="4043363" y="2376488"/>
          <p14:tracePt t="11760" x="4054475" y="2376488"/>
          <p14:tracePt t="11768" x="4084638" y="2373313"/>
          <p14:tracePt t="11776" x="4113213" y="2373313"/>
          <p14:tracePt t="11785" x="4151313" y="2373313"/>
          <p14:tracePt t="11792" x="4203700" y="2381250"/>
          <p14:tracePt t="11800" x="4264025" y="2384425"/>
          <p14:tracePt t="11810" x="4322763" y="2392363"/>
          <p14:tracePt t="11818" x="4387850" y="2400300"/>
          <p14:tracePt t="11824" x="4462463" y="2403475"/>
          <p14:tracePt t="11834" x="4537075" y="2417763"/>
          <p14:tracePt t="11842" x="4611688" y="2422525"/>
          <p14:tracePt t="11850" x="4694238" y="2436813"/>
          <p14:tracePt t="11858" x="4754563" y="2439988"/>
          <p14:tracePt t="11866" x="4813300" y="2447925"/>
          <p14:tracePt t="11874" x="4859338" y="2447925"/>
          <p14:tracePt t="11882" x="4892675" y="2447925"/>
          <p14:tracePt t="11890" x="4922838" y="2447925"/>
          <p14:tracePt t="11898" x="4945063" y="2447925"/>
          <p14:tracePt t="11906" x="4975225" y="2447925"/>
          <p14:tracePt t="11914" x="5008563" y="2439988"/>
          <p14:tracePt t="11922" x="5038725" y="2439988"/>
          <p14:tracePt t="11930" x="5075238" y="2436813"/>
          <p14:tracePt t="11938" x="5110163" y="2428875"/>
          <p14:tracePt t="11946" x="5140325" y="2428875"/>
          <p14:tracePt t="11954" x="5168900" y="2425700"/>
          <p14:tracePt t="11962" x="5207000" y="2425700"/>
          <p14:tracePt t="11970" x="5229225" y="2425700"/>
          <p14:tracePt t="11978" x="5262563" y="2425700"/>
          <p14:tracePt t="11986" x="5278438" y="2425700"/>
          <p14:tracePt t="11994" x="5297488" y="2425700"/>
          <p14:tracePt t="12002" x="5311775" y="2425700"/>
          <p14:tracePt t="12010" x="5330825" y="2428875"/>
          <p14:tracePt t="12018" x="5341938" y="2428875"/>
          <p14:tracePt t="12026" x="5349875" y="2428875"/>
          <p14:tracePt t="12034" x="5353050" y="2428875"/>
          <p14:tracePt t="12042" x="5356225" y="2428875"/>
          <p14:tracePt t="12398" x="5356225" y="2433638"/>
          <p14:tracePt t="12406" x="5349875" y="2433638"/>
          <p14:tracePt t="12414" x="5341938" y="2436813"/>
          <p14:tracePt t="12422" x="5330825" y="2436813"/>
          <p14:tracePt t="12430" x="5308600" y="2436813"/>
          <p14:tracePt t="12438" x="5297488" y="2436813"/>
          <p14:tracePt t="12447" x="5281613" y="2436813"/>
          <p14:tracePt t="12454" x="5273675" y="2436813"/>
          <p14:tracePt t="12800" x="5281613" y="2436813"/>
          <p14:tracePt t="12808" x="5308600" y="2428875"/>
          <p14:tracePt t="12816" x="5353050" y="2428875"/>
          <p14:tracePt t="12824" x="5405438" y="2428875"/>
          <p14:tracePt t="12832" x="5457825" y="2425700"/>
          <p14:tracePt t="12840" x="5524500" y="2425700"/>
          <p14:tracePt t="12848" x="5592763" y="2425700"/>
          <p14:tracePt t="12856" x="5664200" y="2425700"/>
          <p14:tracePt t="12864" x="5738813" y="2425700"/>
          <p14:tracePt t="12872" x="5827713" y="2425700"/>
          <p14:tracePt t="12880" x="5956300" y="2428875"/>
          <p14:tracePt t="12914" x="6411913" y="2417763"/>
          <p14:tracePt t="12920" x="6464300" y="2417763"/>
          <p14:tracePt t="12928" x="6494463" y="2414588"/>
          <p14:tracePt t="12937" x="6505575" y="2414588"/>
          <p14:tracePt t="12946" x="6510338" y="2414588"/>
          <p14:tracePt t="12954" x="6513513" y="2414588"/>
          <p14:tracePt t="12986" x="6505575" y="2414588"/>
          <p14:tracePt t="12994" x="6502400" y="2414588"/>
          <p14:tracePt t="13002" x="6491288" y="2417763"/>
          <p14:tracePt t="13010" x="6486525" y="2417763"/>
          <p14:tracePt t="13018" x="6475413" y="2422525"/>
          <p14:tracePt t="13026" x="6472238" y="2422525"/>
          <p14:tracePt t="13034" x="6464300" y="2422525"/>
          <p14:tracePt t="13042" x="6461125" y="2422525"/>
          <p14:tracePt t="13051" x="6457950" y="2422525"/>
          <p14:tracePt t="13090" x="6453188" y="2422525"/>
          <p14:tracePt t="13106" x="6445250" y="2422525"/>
          <p14:tracePt t="13113" x="6438900" y="2422525"/>
          <p14:tracePt t="13122" x="6430963" y="2425700"/>
          <p14:tracePt t="13130" x="6419850" y="2425700"/>
          <p14:tracePt t="13138" x="6411913" y="2433638"/>
          <p14:tracePt t="13146" x="6400800" y="2433638"/>
          <p14:tracePt t="13154" x="6397625" y="2433638"/>
          <p14:tracePt t="13162" x="6392863" y="2433638"/>
          <p14:tracePt t="13170" x="6389688" y="2433638"/>
          <p14:tracePt t="13244" x="6392863" y="2433638"/>
          <p14:tracePt t="13260" x="6397625" y="2433638"/>
          <p14:tracePt t="13268" x="6400800" y="2433638"/>
          <p14:tracePt t="13276" x="6405563" y="2433638"/>
          <p14:tracePt t="13284" x="6405563" y="2428875"/>
          <p14:tracePt t="13292" x="6408738" y="2428875"/>
          <p14:tracePt t="13300" x="6411913" y="2428875"/>
          <p14:tracePt t="13308" x="6423025" y="2425700"/>
          <p14:tracePt t="13316" x="6453188" y="2425700"/>
          <p14:tracePt t="13324" x="6513513" y="2425700"/>
          <p14:tracePt t="13332" x="6588125" y="2417763"/>
          <p14:tracePt t="13340" x="6678613" y="2411413"/>
          <p14:tracePt t="13348" x="6808788" y="2395538"/>
          <p14:tracePt t="13356" x="6894513" y="2384425"/>
          <p14:tracePt t="13363" x="6970713" y="2370138"/>
          <p14:tracePt t="13372" x="7037388" y="2365375"/>
          <p14:tracePt t="13381" x="7089775" y="2359025"/>
          <p14:tracePt t="13388" x="7127875" y="2359025"/>
          <p14:tracePt t="13396" x="7169150" y="2351088"/>
          <p14:tracePt t="13404" x="7183438" y="2347913"/>
          <p14:tracePt t="13412" x="7191375" y="2347913"/>
          <p14:tracePt t="13420" x="7194550" y="2347913"/>
          <p14:tracePt t="13452" x="7186613" y="2347913"/>
          <p14:tracePt t="13468" x="7183438" y="2351088"/>
          <p14:tracePt t="13476" x="7175500" y="2351088"/>
          <p14:tracePt t="13484" x="7172325" y="2351088"/>
          <p14:tracePt t="13500" x="7169150" y="2351088"/>
          <p14:tracePt t="13550" x="7164388" y="2351088"/>
          <p14:tracePt t="13606" x="7161213" y="2351088"/>
          <p14:tracePt t="13694" x="7161213" y="2354263"/>
          <p14:tracePt t="13702" x="7164388" y="2354263"/>
          <p14:tracePt t="13710" x="7169150" y="2359025"/>
          <p14:tracePt t="13718" x="7175500" y="2362200"/>
          <p14:tracePt t="13726" x="7180263" y="2362200"/>
          <p14:tracePt t="13734" x="7183438" y="2365375"/>
          <p14:tracePt t="13750" x="7191375" y="2365375"/>
          <p14:tracePt t="13758" x="7197725" y="2370138"/>
          <p14:tracePt t="13766" x="7205663" y="2381250"/>
          <p14:tracePt t="13774" x="7216775" y="2384425"/>
          <p14:tracePt t="13782" x="7235825" y="2387600"/>
          <p14:tracePt t="13792" x="7246938" y="2387600"/>
          <p14:tracePt t="13800" x="7269163" y="2392363"/>
          <p14:tracePt t="13806" x="7285038" y="2392363"/>
          <p14:tracePt t="13817" x="7299325" y="2392363"/>
          <p14:tracePt t="13824" x="7307263" y="2392363"/>
          <p14:tracePt t="13832" x="7315200" y="2395538"/>
          <p14:tracePt t="13840" x="7321550" y="2400300"/>
          <p14:tracePt t="13848" x="7329488" y="2400300"/>
          <p14:tracePt t="13864" x="7332663" y="2400300"/>
          <p14:tracePt t="13872" x="7340600" y="2400300"/>
          <p14:tracePt t="13888" x="7343775" y="2400300"/>
          <p14:tracePt t="13896" x="7351713" y="2400300"/>
          <p14:tracePt t="13904" x="7354888" y="2400300"/>
          <p14:tracePt t="13920" x="7362825" y="2395538"/>
          <p14:tracePt t="13928" x="7378700" y="2395538"/>
          <p14:tracePt t="13936" x="7389813" y="2392363"/>
          <p14:tracePt t="13944" x="7392988" y="2392363"/>
          <p14:tracePt t="13952" x="7396163" y="2392363"/>
          <p14:tracePt t="14013" x="7396163" y="2387600"/>
          <p14:tracePt t="14048" x="7389813" y="2387600"/>
          <p14:tracePt t="14056" x="7378700" y="2387600"/>
          <p14:tracePt t="14063" x="7359650" y="2387600"/>
          <p14:tracePt t="14072" x="7337425" y="2387600"/>
          <p14:tracePt t="14081" x="7315200" y="2387600"/>
          <p14:tracePt t="14090" x="7302500" y="2387600"/>
          <p14:tracePt t="14098" x="7291388" y="2387600"/>
          <p14:tracePt t="14106" x="7288213" y="2387600"/>
          <p14:tracePt t="14508" x="7291388" y="2387600"/>
          <p14:tracePt t="14517" x="7307263" y="2392363"/>
          <p14:tracePt t="14524" x="7329488" y="2392363"/>
          <p14:tracePt t="14532" x="7351713" y="2392363"/>
          <p14:tracePt t="14540" x="7373938" y="2392363"/>
          <p14:tracePt t="14548" x="7385050" y="2392363"/>
          <p14:tracePt t="14556" x="7400925" y="2392363"/>
          <p14:tracePt t="14563" x="7412038" y="2395538"/>
          <p14:tracePt t="14572" x="7419975" y="2395538"/>
          <p14:tracePt t="14581" x="7431088" y="2400300"/>
          <p14:tracePt t="14588" x="7437438" y="2400300"/>
          <p14:tracePt t="14597" x="7448550" y="2400300"/>
          <p14:tracePt t="14604" x="7459663" y="2400300"/>
          <p14:tracePt t="14612" x="7467600" y="2400300"/>
          <p14:tracePt t="14620" x="7475538" y="2400300"/>
          <p14:tracePt t="14628" x="7478713" y="2400300"/>
          <p14:tracePt t="14636" x="7483475" y="2400300"/>
          <p14:tracePt t="14646" x="7486650" y="2400300"/>
          <p14:tracePt t="14654" x="7494588" y="2400300"/>
          <p14:tracePt t="14662" x="7497763" y="2400300"/>
          <p14:tracePt t="14670" x="7505700" y="2400300"/>
          <p14:tracePt t="14678" x="7519988" y="2400300"/>
          <p14:tracePt t="14686" x="7542213" y="2400300"/>
          <p14:tracePt t="14694" x="7558088" y="2400300"/>
          <p14:tracePt t="14702" x="7569200" y="2400300"/>
          <p14:tracePt t="14710" x="7577138" y="2400300"/>
          <p14:tracePt t="14718" x="7583488" y="2400300"/>
          <p14:tracePt t="14726" x="7588250" y="2400300"/>
          <p14:tracePt t="14782" x="7591425" y="2395538"/>
          <p14:tracePt t="14790" x="7594600" y="2392363"/>
          <p14:tracePt t="14798" x="7605713" y="2387600"/>
          <p14:tracePt t="14806" x="7629525" y="2384425"/>
          <p14:tracePt t="14814" x="7673975" y="2376488"/>
          <p14:tracePt t="14822" x="7740650" y="2376488"/>
          <p14:tracePt t="14830" x="7823200" y="2370138"/>
          <p14:tracePt t="14838" x="7905750" y="2370138"/>
          <p14:tracePt t="14847" x="7988300" y="2370138"/>
          <p14:tracePt t="14854" x="8062913" y="2365375"/>
          <p14:tracePt t="14863" x="8126413" y="2365375"/>
          <p14:tracePt t="14870" x="8178800" y="2365375"/>
          <p14:tracePt t="14878" x="8212138" y="2365375"/>
          <p14:tracePt t="14886" x="8228013" y="2365375"/>
          <p14:tracePt t="14914" x="8253413" y="2365375"/>
          <p14:tracePt t="14918" x="8258175" y="2370138"/>
          <p14:tracePt t="14926" x="8264525" y="2370138"/>
          <p14:tracePt t="14936" x="8272463" y="2373313"/>
          <p14:tracePt t="14944" x="8280400" y="2376488"/>
          <p14:tracePt t="14952" x="8291513" y="2376488"/>
          <p14:tracePt t="14960" x="8321675" y="2373313"/>
          <p14:tracePt t="14968" x="8335963" y="2373313"/>
          <p14:tracePt t="14976" x="8362950" y="2370138"/>
          <p14:tracePt t="14984" x="8385175" y="2370138"/>
          <p14:tracePt t="14992" x="8407400" y="2365375"/>
          <p14:tracePt t="15000" x="8426450" y="2365375"/>
          <p14:tracePt t="15008" x="8437563" y="2365375"/>
          <p14:tracePt t="15017" x="8448675" y="2365375"/>
          <p14:tracePt t="15024" x="8451850" y="2362200"/>
          <p14:tracePt t="15032" x="8456613" y="2362200"/>
          <p14:tracePt t="15194" x="8462963" y="2359025"/>
          <p14:tracePt t="15200" x="8504238" y="2343150"/>
          <p14:tracePt t="15208" x="8620125" y="2347913"/>
          <p14:tracePt t="15218" x="8763000" y="2362200"/>
          <p14:tracePt t="15224" x="8920163" y="2359025"/>
          <p14:tracePt t="15235" x="9051925" y="2343150"/>
          <p14:tracePt t="15242" x="9148763" y="2335213"/>
          <p14:tracePt t="15250" x="9226550" y="2328863"/>
          <p14:tracePt t="15258" x="9286875" y="2328863"/>
          <p14:tracePt t="15266" x="9336088" y="2324100"/>
          <p14:tracePt t="15274" x="9366250" y="2324100"/>
          <p14:tracePt t="15282" x="9396413" y="2324100"/>
          <p14:tracePt t="15290" x="9410700" y="2324100"/>
          <p14:tracePt t="15298" x="9418638" y="2324100"/>
          <p14:tracePt t="15306" x="9421813" y="2324100"/>
          <p14:tracePt t="15444" x="9418638" y="2324100"/>
          <p14:tracePt t="15450" x="9413875" y="2320925"/>
          <p14:tracePt t="15498" x="9418638" y="2320925"/>
          <p14:tracePt t="15506" x="9429750" y="2328863"/>
          <p14:tracePt t="15517" x="9432925" y="2328863"/>
          <p14:tracePt t="15524" x="9440863" y="2328863"/>
          <p14:tracePt t="15564" x="9429750" y="2328863"/>
          <p14:tracePt t="15572" x="9402763" y="2328863"/>
          <p14:tracePt t="15581" x="9344025" y="2328863"/>
          <p14:tracePt t="15588" x="9267825" y="2332038"/>
          <p14:tracePt t="15597" x="9163050" y="2332038"/>
          <p14:tracePt t="15604" x="9040813" y="2339975"/>
          <p14:tracePt t="15612" x="8886825" y="2339975"/>
          <p14:tracePt t="15620" x="8718550" y="2339975"/>
          <p14:tracePt t="15628" x="8545513" y="2335213"/>
          <p14:tracePt t="15636" x="8388350" y="2324100"/>
          <p14:tracePt t="15644" x="8269288" y="2324100"/>
          <p14:tracePt t="15652" x="8183563" y="2312988"/>
          <p14:tracePt t="15660" x="8126413" y="2306638"/>
          <p14:tracePt t="15668" x="8096250" y="2306638"/>
          <p14:tracePt t="15676" x="8089900" y="2301875"/>
          <p14:tracePt t="15700" x="8104188" y="2301875"/>
          <p14:tracePt t="15708" x="8137525" y="2301875"/>
          <p14:tracePt t="15717" x="8175625" y="2301875"/>
          <p14:tracePt t="15724" x="8220075" y="2301875"/>
          <p14:tracePt t="15732" x="8272463" y="2301875"/>
          <p14:tracePt t="15740" x="8316913" y="2301875"/>
          <p14:tracePt t="15748" x="8355013" y="2301875"/>
          <p14:tracePt t="15756" x="8404225" y="2301875"/>
          <p14:tracePt t="15764" x="8426450" y="2298700"/>
          <p14:tracePt t="15772" x="8445500" y="2298700"/>
          <p14:tracePt t="15781" x="8456613" y="2298700"/>
          <p14:tracePt t="15788" x="8470900" y="2298700"/>
          <p14:tracePt t="15798" x="8482013" y="2298700"/>
          <p14:tracePt t="15806" x="8497888" y="2298700"/>
          <p14:tracePt t="15814" x="8509000" y="2298700"/>
          <p14:tracePt t="15822" x="8520113" y="2298700"/>
          <p14:tracePt t="15830" x="8528050" y="2298700"/>
          <p14:tracePt t="15838" x="8539163" y="2298700"/>
          <p14:tracePt t="15847" x="8545513" y="2298700"/>
          <p14:tracePt t="15854" x="8550275" y="2298700"/>
          <p14:tracePt t="15886" x="8545513" y="2298700"/>
          <p14:tracePt t="15914" x="8434388" y="2309813"/>
          <p14:tracePt t="15918" x="8366125" y="2317750"/>
          <p14:tracePt t="15926" x="8280400" y="2328863"/>
          <p14:tracePt t="15934" x="8164513" y="2343150"/>
          <p14:tracePt t="15942" x="8037513" y="2362200"/>
          <p14:tracePt t="15951" x="7905750" y="2376488"/>
          <p14:tracePt t="15958" x="7793038" y="2384425"/>
          <p14:tracePt t="15966" x="7710488" y="2384425"/>
          <p14:tracePt t="15974" x="7635875" y="2392363"/>
          <p14:tracePt t="15982" x="7591425" y="2392363"/>
          <p14:tracePt t="15990" x="7553325" y="2392363"/>
          <p14:tracePt t="15998" x="7542213" y="2392363"/>
          <p14:tracePt t="16006" x="7531100" y="2392363"/>
          <p14:tracePt t="16014" x="7527925" y="2387600"/>
          <p14:tracePt t="16022" x="7524750" y="2387600"/>
          <p14:tracePt t="16030" x="7524750" y="2384425"/>
          <p14:tracePt t="16046" x="7524750" y="2381250"/>
          <p14:tracePt t="16054" x="7524750" y="2376488"/>
          <p14:tracePt t="16063" x="7524750" y="2370138"/>
          <p14:tracePt t="16072" x="7524750" y="2365375"/>
          <p14:tracePt t="16088" x="7524750" y="2362200"/>
          <p14:tracePt t="16096" x="7524750" y="2359025"/>
          <p14:tracePt t="16144" x="7524750" y="2354263"/>
          <p14:tracePt t="16152" x="7519988" y="2354263"/>
          <p14:tracePt t="16160" x="7508875" y="2354263"/>
          <p14:tracePt t="16168" x="7478713" y="2354263"/>
          <p14:tracePt t="16176" x="7434263" y="2362200"/>
          <p14:tracePt t="16184" x="7381875" y="2362200"/>
          <p14:tracePt t="16192" x="7321550" y="2362200"/>
          <p14:tracePt t="16200" x="7254875" y="2362200"/>
          <p14:tracePt t="16208" x="7194550" y="2362200"/>
          <p14:tracePt t="16217" x="7134225" y="2365375"/>
          <p14:tracePt t="16224" x="7089775" y="2373313"/>
          <p14:tracePt t="16232" x="7059613" y="2373313"/>
          <p14:tracePt t="16240" x="7040563" y="2373313"/>
          <p14:tracePt t="16248" x="7034213" y="2373313"/>
          <p14:tracePt t="16296" x="7034213" y="2376488"/>
          <p14:tracePt t="16304" x="7048500" y="2376488"/>
          <p14:tracePt t="16312" x="7064375" y="2381250"/>
          <p14:tracePt t="16320" x="7078663" y="2381250"/>
          <p14:tracePt t="16328" x="7100888" y="2381250"/>
          <p14:tracePt t="16336" x="7131050" y="2384425"/>
          <p14:tracePt t="16344" x="7164388" y="2387600"/>
          <p14:tracePt t="16354" x="7210425" y="2403475"/>
          <p14:tracePt t="16362" x="7269163" y="2414588"/>
          <p14:tracePt t="16370" x="7340600" y="2417763"/>
          <p14:tracePt t="16378" x="7415213" y="2433638"/>
          <p14:tracePt t="16386" x="7497763" y="2436813"/>
          <p14:tracePt t="16394" x="7580313" y="2452688"/>
          <p14:tracePt t="16402" x="7662863" y="2459038"/>
          <p14:tracePt t="16411" x="7737475" y="2459038"/>
          <p14:tracePt t="16418" x="7797800" y="2459038"/>
          <p14:tracePt t="16426" x="7834313" y="2455863"/>
          <p14:tracePt t="16434" x="7856538" y="2455863"/>
          <p14:tracePt t="16442" x="7872413" y="2452688"/>
          <p14:tracePt t="16451" x="7883525" y="2452688"/>
          <p14:tracePt t="16458" x="7894638" y="2447925"/>
          <p14:tracePt t="16466" x="7902575" y="2447925"/>
          <p14:tracePt t="16474" x="7913688" y="2447925"/>
          <p14:tracePt t="16482" x="7924800" y="2447925"/>
          <p14:tracePt t="16490" x="7939088" y="2447925"/>
          <p14:tracePt t="16498" x="7947025" y="2447925"/>
          <p14:tracePt t="16506" x="7950200" y="2447925"/>
          <p14:tracePt t="16515" x="7958138" y="2447925"/>
          <p14:tracePt t="16522" x="7961313" y="2447925"/>
          <p14:tracePt t="16530" x="7966075" y="2447925"/>
          <p14:tracePt t="16595" x="7958138" y="2447925"/>
          <p14:tracePt t="16602" x="7950200" y="2447925"/>
          <p14:tracePt t="16618" x="7947025" y="2447925"/>
          <p14:tracePt t="16626" x="7939088" y="2452688"/>
          <p14:tracePt t="16634" x="7932738" y="2452688"/>
          <p14:tracePt t="16642" x="7924800" y="2452688"/>
          <p14:tracePt t="16652" x="7921625" y="2452688"/>
          <p14:tracePt t="16668" x="7916863" y="2452688"/>
          <p14:tracePt t="16676" x="7913688" y="2452688"/>
          <p14:tracePt t="16732" x="7908925" y="2452688"/>
          <p14:tracePt t="16740" x="7905750" y="2452688"/>
          <p14:tracePt t="16748" x="7905750" y="2447925"/>
          <p14:tracePt t="16756" x="7897813" y="2447925"/>
          <p14:tracePt t="16763" x="7894638" y="2444750"/>
          <p14:tracePt t="16772" x="7891463" y="2444750"/>
          <p14:tracePt t="16781" x="7883525" y="2439988"/>
          <p14:tracePt t="16788" x="7880350" y="2439988"/>
          <p14:tracePt t="16796" x="7875588" y="2436813"/>
          <p14:tracePt t="16804" x="7869238" y="2436813"/>
          <p14:tracePt t="16812" x="7864475" y="2436813"/>
          <p14:tracePt t="16820" x="7856538" y="2436813"/>
          <p14:tracePt t="16828" x="7853363" y="2433638"/>
          <p14:tracePt t="16844" x="7845425" y="2428875"/>
          <p14:tracePt t="16854" x="7842250" y="2428875"/>
          <p14:tracePt t="16860" x="7834313" y="2425700"/>
          <p14:tracePt t="16868" x="7831138" y="2422525"/>
          <p14:tracePt t="16881" x="7827963" y="2422525"/>
          <p14:tracePt t="16884" x="7823200" y="2417763"/>
          <p14:tracePt t="16900" x="7823200" y="2414588"/>
          <p14:tracePt t="16908" x="7816850" y="2411413"/>
          <p14:tracePt t="16918" x="7808913" y="2406650"/>
          <p14:tracePt t="16924" x="7804150" y="2406650"/>
          <p14:tracePt t="16934" x="7800975" y="2406650"/>
          <p14:tracePt t="16942" x="7797800" y="2403475"/>
          <p14:tracePt t="16951" x="7793038" y="2403475"/>
          <p14:tracePt t="16966" x="7789863" y="2403475"/>
          <p14:tracePt t="16990" x="7789863" y="2400300"/>
          <p14:tracePt t="17022" x="7786688" y="2400300"/>
          <p14:tracePt t="17054" x="7781925" y="2400300"/>
          <p14:tracePt t="17063" x="7778750" y="2400300"/>
          <p14:tracePt t="17070" x="7770813" y="2400300"/>
          <p14:tracePt t="17078" x="7767638" y="2400300"/>
          <p14:tracePt t="17086" x="7762875" y="2400300"/>
          <p14:tracePt t="17095" x="7759700" y="2400300"/>
          <p14:tracePt t="17102" x="7745413" y="2400300"/>
          <p14:tracePt t="17111" x="7734300" y="2400300"/>
          <p14:tracePt t="17118" x="7726363" y="2400300"/>
          <p14:tracePt t="17126" x="7715250" y="2400300"/>
          <p14:tracePt t="17134" x="7696200" y="2392363"/>
          <p14:tracePt t="17142" x="7688263" y="2392363"/>
          <p14:tracePt t="17151" x="7681913" y="2387600"/>
          <p14:tracePt t="17158" x="7673975" y="2387600"/>
          <p14:tracePt t="17166" x="7662863" y="2384425"/>
          <p14:tracePt t="17174" x="7651750" y="2381250"/>
          <p14:tracePt t="17182" x="7643813" y="2376488"/>
          <p14:tracePt t="17190" x="7635875" y="2373313"/>
          <p14:tracePt t="17200" x="7629525" y="2370138"/>
          <p14:tracePt t="17208" x="7621588" y="2365375"/>
          <p14:tracePt t="17216" x="7618413" y="2359025"/>
          <p14:tracePt t="17224" x="7613650" y="2354263"/>
          <p14:tracePt t="17232" x="7613650" y="2351088"/>
          <p14:tracePt t="17241" x="7613650" y="2347913"/>
          <p14:tracePt t="17248" x="7613650" y="2339975"/>
          <p14:tracePt t="17256" x="7613650" y="2335213"/>
          <p14:tracePt t="17263" x="7621588" y="2328863"/>
          <p14:tracePt t="17272" x="7632700" y="2320925"/>
          <p14:tracePt t="17281" x="7662863" y="2312988"/>
          <p14:tracePt t="17288" x="7699375" y="2309813"/>
          <p14:tracePt t="17296" x="7737475" y="2309813"/>
          <p14:tracePt t="17304" x="7775575" y="2301875"/>
          <p14:tracePt t="17312" x="7808913" y="2301875"/>
          <p14:tracePt t="17320" x="7839075" y="2301875"/>
          <p14:tracePt t="17328" x="7853363" y="2301875"/>
          <p14:tracePt t="17336" x="7861300" y="2301875"/>
          <p14:tracePt t="17344" x="7864475" y="2309813"/>
          <p14:tracePt t="17352" x="7864475" y="2312988"/>
          <p14:tracePt t="17360" x="7864475" y="2317750"/>
          <p14:tracePt t="17368" x="7864475" y="2324100"/>
          <p14:tracePt t="17376" x="7861300" y="2332038"/>
          <p14:tracePt t="17385" x="7850188" y="2335213"/>
          <p14:tracePt t="17392" x="7839075" y="2343150"/>
          <p14:tracePt t="17400" x="7808913" y="2351088"/>
          <p14:tracePt t="17408" x="7778750" y="2351088"/>
          <p14:tracePt t="17416" x="7729538" y="2354263"/>
          <p14:tracePt t="17424" x="7662863" y="2362200"/>
          <p14:tracePt t="17432" x="7610475" y="2362200"/>
          <p14:tracePt t="17440" x="7558088" y="2362200"/>
          <p14:tracePt t="17448" x="7519988" y="2362200"/>
          <p14:tracePt t="17456" x="7489825" y="2362200"/>
          <p14:tracePt t="17464" x="7472363" y="2362200"/>
          <p14:tracePt t="17472" x="7464425" y="2354263"/>
          <p14:tracePt t="17496" x="7464425" y="2347913"/>
          <p14:tracePt t="17506" x="7467600" y="2343150"/>
          <p14:tracePt t="17514" x="7483475" y="2335213"/>
          <p14:tracePt t="17522" x="7516813" y="2317750"/>
          <p14:tracePt t="17530" x="7550150" y="2309813"/>
          <p14:tracePt t="17538" x="7583488" y="2298700"/>
          <p14:tracePt t="17547" x="7613650" y="2287588"/>
          <p14:tracePt t="17554" x="7646988" y="2268538"/>
          <p14:tracePt t="17562" x="7673975" y="2260600"/>
          <p14:tracePt t="17570" x="7693025" y="2249488"/>
          <p14:tracePt t="17578" x="7704138" y="2241550"/>
          <p14:tracePt t="17586" x="7715250" y="2235200"/>
          <p14:tracePt t="17594" x="7726363" y="2227263"/>
          <p14:tracePt t="17602" x="7734300" y="2219325"/>
          <p14:tracePt t="17610" x="7740650" y="2216150"/>
          <p14:tracePt t="17618" x="7745413" y="2216150"/>
          <p14:tracePt t="17627" x="7748588" y="2216150"/>
          <p14:tracePt t="17634" x="7756525" y="2212975"/>
          <p14:tracePt t="17642" x="7759700" y="2212975"/>
          <p14:tracePt t="17650" x="7767638" y="2212975"/>
          <p14:tracePt t="17658" x="7770813" y="2212975"/>
          <p14:tracePt t="17666" x="7775575" y="2212975"/>
          <p14:tracePt t="17674" x="7778750" y="2216150"/>
          <p14:tracePt t="17682" x="7786688" y="2219325"/>
          <p14:tracePt t="17690" x="7786688" y="2224088"/>
          <p14:tracePt t="17698" x="7789863" y="2227263"/>
          <p14:tracePt t="17706" x="7793038" y="2227263"/>
          <p14:tracePt t="17714" x="7793038" y="2230438"/>
          <p14:tracePt t="17730" x="7793038" y="2238375"/>
          <p14:tracePt t="17738" x="7789863" y="2246313"/>
          <p14:tracePt t="17746" x="7781925" y="2249488"/>
          <p14:tracePt t="17754" x="7775575" y="2260600"/>
          <p14:tracePt t="17762" x="7767638" y="2265363"/>
          <p14:tracePt t="17772" x="7759700" y="2268538"/>
          <p14:tracePt t="17781" x="7748588" y="2271713"/>
          <p14:tracePt t="17788" x="7740650" y="2276475"/>
          <p14:tracePt t="17797" x="7734300" y="2276475"/>
          <p14:tracePt t="17804" x="7729538" y="2276475"/>
          <p14:tracePt t="17812" x="7726363" y="2276475"/>
          <p14:tracePt t="17820" x="7723188" y="2276475"/>
          <p14:tracePt t="17868" x="7726363" y="2268538"/>
          <p14:tracePt t="17881" x="7734300" y="2260600"/>
          <p14:tracePt t="17884" x="7734300" y="2254250"/>
          <p14:tracePt t="17892" x="7734300" y="2246313"/>
          <p14:tracePt t="17900" x="7737475" y="2235200"/>
          <p14:tracePt t="17908" x="7740650" y="2227263"/>
          <p14:tracePt t="17917" x="7740650" y="2219325"/>
          <p14:tracePt t="17924" x="7740650" y="2216150"/>
          <p14:tracePt t="17932" x="7740650" y="2212975"/>
          <p14:tracePt t="17960" x="7740650" y="2219325"/>
          <p14:tracePt t="17968" x="7737475" y="2241550"/>
          <p14:tracePt t="17976" x="7729538" y="2276475"/>
          <p14:tracePt t="17985" x="7718425" y="2312988"/>
          <p14:tracePt t="17992" x="7704138" y="2347913"/>
          <p14:tracePt t="18000" x="7688263" y="2381250"/>
          <p14:tracePt t="18008" x="7666038" y="2406650"/>
          <p14:tracePt t="18017" x="7635875" y="2433638"/>
          <p14:tracePt t="18024" x="7618413" y="2455863"/>
          <p14:tracePt t="18032" x="7599363" y="2474913"/>
          <p14:tracePt t="18040" x="7577138" y="2489200"/>
          <p14:tracePt t="18048" x="7569200" y="2492375"/>
          <p14:tracePt t="18058" x="7561263" y="2500313"/>
          <p14:tracePt t="18064" x="7553325" y="2505075"/>
          <p14:tracePt t="18074" x="7553325" y="2508250"/>
          <p14:tracePt t="18138" x="7553325" y="2505075"/>
          <p14:tracePt t="18154" x="7550150" y="2505075"/>
          <p14:tracePt t="18162" x="7542213" y="2500313"/>
          <p14:tracePt t="18171" x="7539038" y="2500313"/>
          <p14:tracePt t="18178" x="7519988" y="2500313"/>
          <p14:tracePt t="18186" x="7489825" y="2500313"/>
          <p14:tracePt t="18194" x="7459663" y="2505075"/>
          <p14:tracePt t="18202" x="7400925" y="2505075"/>
          <p14:tracePt t="18210" x="7332663" y="2511425"/>
          <p14:tracePt t="18218" x="7265988" y="2511425"/>
          <p14:tracePt t="18226" x="7191375" y="2511425"/>
          <p14:tracePt t="18234" x="7116763" y="2511425"/>
          <p14:tracePt t="18242" x="7023100" y="2519363"/>
          <p14:tracePt t="18250" x="6918325" y="2519363"/>
          <p14:tracePt t="18258" x="6778625" y="2519363"/>
          <p14:tracePt t="18266" x="6637338" y="2527300"/>
          <p14:tracePt t="18274" x="6513513" y="2527300"/>
          <p14:tracePt t="18282" x="6430963" y="2527300"/>
          <p14:tracePt t="18290" x="6375400" y="2527300"/>
          <p14:tracePt t="18298" x="6340475" y="2527300"/>
          <p14:tracePt t="18306" x="6326188" y="2519363"/>
          <p14:tracePt t="18314" x="6318250" y="2519363"/>
          <p14:tracePt t="18330" x="6318250" y="2508250"/>
          <p14:tracePt t="18338" x="6318250" y="2497138"/>
          <p14:tracePt t="18348" x="6318250" y="2478088"/>
          <p14:tracePt t="18356" x="6318250" y="2466975"/>
          <p14:tracePt t="18364" x="6318250" y="2455863"/>
          <p14:tracePt t="18372" x="6318250" y="2447925"/>
          <p14:tracePt t="18381" x="6318250" y="2444750"/>
          <p14:tracePt t="18540" x="6296025" y="2439988"/>
          <p14:tracePt t="18548" x="6221413" y="2439988"/>
          <p14:tracePt t="18556" x="6105525" y="2459038"/>
          <p14:tracePt t="18564" x="5910263" y="2486025"/>
          <p14:tracePt t="18572" x="5645150" y="2530475"/>
          <p14:tracePt t="18581" x="5378450" y="2560638"/>
          <p14:tracePt t="18588" x="5068888" y="2593975"/>
          <p14:tracePt t="18596" x="4776788" y="2627313"/>
          <p14:tracePt t="18604" x="4391025" y="2651125"/>
          <p14:tracePt t="18612" x="4013200" y="2662238"/>
          <p14:tracePt t="18620" x="3660775" y="2662238"/>
          <p14:tracePt t="18630" x="3402013" y="2654300"/>
          <p14:tracePt t="18638" x="3233738" y="2654300"/>
          <p14:tracePt t="18646" x="3167063" y="2651125"/>
          <p14:tracePt t="18654" x="3140075" y="2646363"/>
          <p14:tracePt t="18662" x="3133725" y="2638425"/>
          <p14:tracePt t="18678" x="3133725" y="2632075"/>
          <p14:tracePt t="18686" x="3133725" y="2624138"/>
          <p14:tracePt t="18694" x="3133725" y="2613025"/>
          <p14:tracePt t="18702" x="3133725" y="2609850"/>
          <p14:tracePt t="18710" x="3133725" y="2601913"/>
          <p14:tracePt t="18718" x="3133725" y="2598738"/>
          <p14:tracePt t="18856" x="3128963" y="2590800"/>
          <p14:tracePt t="18862" x="3117850" y="2582863"/>
          <p14:tracePt t="18870" x="3095625" y="2582863"/>
          <p14:tracePt t="18879" x="3054350" y="2586038"/>
          <p14:tracePt t="18887" x="3009900" y="2598738"/>
          <p14:tracePt t="18894" x="2941638" y="2616200"/>
          <p14:tracePt t="18902" x="2855913" y="2635250"/>
          <p14:tracePt t="18912" x="2709863" y="2654300"/>
          <p14:tracePt t="18920" x="2563813" y="2676525"/>
          <p14:tracePt t="18928" x="2373313" y="2698750"/>
          <p14:tracePt t="18936" x="2185988" y="2706688"/>
          <p14:tracePt t="18944" x="2047875" y="2714625"/>
          <p14:tracePt t="18952" x="1951038" y="2720975"/>
          <p14:tracePt t="18960" x="1898650" y="2720975"/>
          <p14:tracePt t="18968" x="1863725" y="2725738"/>
          <p14:tracePt t="18976" x="1849438" y="2725738"/>
          <p14:tracePt t="18984" x="1838325" y="2725738"/>
          <p14:tracePt t="18993" x="1830388" y="2725738"/>
          <p14:tracePt t="19000" x="1827213" y="2725738"/>
          <p14:tracePt t="19008" x="1819275" y="2725738"/>
          <p14:tracePt t="19017" x="1811338" y="2725738"/>
          <p14:tracePt t="19024" x="1808163" y="2728913"/>
          <p14:tracePt t="19032" x="1804988" y="2728913"/>
          <p14:tracePt t="19040" x="1800225" y="2732088"/>
          <p14:tracePt t="19048" x="1792288" y="2732088"/>
          <p14:tracePt t="19056" x="1792288" y="2736850"/>
          <p14:tracePt t="19072" x="1792288" y="2740025"/>
          <p14:tracePt t="19218" x="1789113" y="2740025"/>
          <p14:tracePt t="19242" x="1785938" y="2740025"/>
          <p14:tracePt t="19258" x="1781175" y="2740025"/>
          <p14:tracePt t="19266" x="1781175" y="2743200"/>
          <p14:tracePt t="19450" x="1781175" y="2747963"/>
          <p14:tracePt t="19815" x="1785938" y="2747963"/>
          <p14:tracePt t="19822" x="1789113" y="2747963"/>
          <p14:tracePt t="19831" x="1792288" y="2747963"/>
          <p14:tracePt t="19838" x="1800225" y="2747963"/>
          <p14:tracePt t="19854" x="1804988" y="2747963"/>
          <p14:tracePt t="19862" x="1808163" y="2747963"/>
          <p14:tracePt t="19982" x="1811338" y="2747963"/>
          <p14:tracePt t="20006" x="1816100" y="2747963"/>
          <p14:tracePt t="20014" x="1819275" y="2747963"/>
          <p14:tracePt t="20022" x="1827213" y="2747963"/>
          <p14:tracePt t="20030" x="1830388" y="2747963"/>
          <p14:tracePt t="20041" x="1838325" y="2747963"/>
          <p14:tracePt t="20048" x="1844675" y="2747963"/>
          <p14:tracePt t="20054" x="1860550" y="2747963"/>
          <p14:tracePt t="20064" x="1871663" y="2747963"/>
          <p14:tracePt t="20072" x="1882775" y="2747963"/>
          <p14:tracePt t="20081" x="1898650" y="2747963"/>
          <p14:tracePt t="20088" x="1916113" y="2747963"/>
          <p14:tracePt t="20096" x="1931988" y="2747963"/>
          <p14:tracePt t="20104" x="1954213" y="2747963"/>
          <p14:tracePt t="20112" x="1973263" y="2751138"/>
          <p14:tracePt t="20120" x="1984375" y="2751138"/>
          <p14:tracePt t="20128" x="1995488" y="2751138"/>
          <p14:tracePt t="20136" x="2009775" y="2751138"/>
          <p14:tracePt t="20144" x="2017713" y="2751138"/>
          <p14:tracePt t="20152" x="2020888" y="2751138"/>
          <p14:tracePt t="20160" x="2036763" y="2751138"/>
          <p14:tracePt t="20168" x="2043113" y="2755900"/>
          <p14:tracePt t="20176" x="2051050" y="2755900"/>
          <p14:tracePt t="20184" x="2058988" y="2755900"/>
          <p14:tracePt t="20192" x="2066925" y="2759075"/>
          <p14:tracePt t="20200" x="2073275" y="2759075"/>
          <p14:tracePt t="20208" x="2078038" y="2759075"/>
          <p14:tracePt t="20217" x="2084388" y="2762250"/>
          <p14:tracePt t="20224" x="2092325" y="2762250"/>
          <p14:tracePt t="20232" x="2095500" y="2762250"/>
          <p14:tracePt t="20240" x="2103438" y="2762250"/>
          <p14:tracePt t="20248" x="2108200" y="2767013"/>
          <p14:tracePt t="20256" x="2114550" y="2767013"/>
          <p14:tracePt t="20264" x="2122488" y="2767013"/>
          <p14:tracePt t="20272" x="2130425" y="2767013"/>
          <p14:tracePt t="20281" x="2133600" y="2767013"/>
          <p14:tracePt t="20288" x="2147888" y="2767013"/>
          <p14:tracePt t="20296" x="2160588" y="2767013"/>
          <p14:tracePt t="20304" x="2171700" y="2767013"/>
          <p14:tracePt t="20312" x="2182813" y="2767013"/>
          <p14:tracePt t="20320" x="2201863" y="2767013"/>
          <p14:tracePt t="20329" x="2212975" y="2770188"/>
          <p14:tracePt t="20338" x="2224088" y="2770188"/>
          <p14:tracePt t="20346" x="2235200" y="2770188"/>
          <p14:tracePt t="20354" x="2249488" y="2773363"/>
          <p14:tracePt t="20362" x="2260600" y="2773363"/>
          <p14:tracePt t="20370" x="2271713" y="2773363"/>
          <p14:tracePt t="20378" x="2290763" y="2778125"/>
          <p14:tracePt t="20386" x="2301875" y="2778125"/>
          <p14:tracePt t="20395" x="2312988" y="2778125"/>
          <p14:tracePt t="20402" x="2332038" y="2778125"/>
          <p14:tracePt t="20410" x="2346325" y="2778125"/>
          <p14:tracePt t="20418" x="2370138" y="2778125"/>
          <p14:tracePt t="20427" x="2392363" y="2778125"/>
          <p14:tracePt t="20434" x="2406650" y="2778125"/>
          <p14:tracePt t="20442" x="2433638" y="2781300"/>
          <p14:tracePt t="20451" x="2463800" y="2781300"/>
          <p14:tracePt t="20458" x="2505075" y="2789238"/>
          <p14:tracePt t="20466" x="2541588" y="2789238"/>
          <p14:tracePt t="20474" x="2601913" y="2792413"/>
          <p14:tracePt t="20482" x="2662238" y="2800350"/>
          <p14:tracePt t="20490" x="2720975" y="2800350"/>
          <p14:tracePt t="20498" x="2781300" y="2808288"/>
          <p14:tracePt t="20506" x="2833688" y="2808288"/>
          <p14:tracePt t="20515" x="2878138" y="2808288"/>
          <p14:tracePt t="20524" x="2924175" y="2808288"/>
          <p14:tracePt t="20530" x="2982913" y="2808288"/>
          <p14:tracePt t="20538" x="3043238" y="2808288"/>
          <p14:tracePt t="20547" x="3103563" y="2803525"/>
          <p14:tracePt t="20554" x="3170238" y="2795588"/>
          <p14:tracePt t="20562" x="3238500" y="2792413"/>
          <p14:tracePt t="20570" x="3297238" y="2784475"/>
          <p14:tracePt t="20578" x="3343275" y="2784475"/>
          <p14:tracePt t="20586" x="3379788" y="2784475"/>
          <p14:tracePt t="20594" x="3406775" y="2784475"/>
          <p14:tracePt t="20602" x="3429000" y="2784475"/>
          <p14:tracePt t="20610" x="3432175" y="2784475"/>
          <p14:tracePt t="20620" x="3440113" y="2784475"/>
          <p14:tracePt t="20629" x="3440113" y="2789238"/>
          <p14:tracePt t="20652" x="3436938" y="2789238"/>
          <p14:tracePt t="20660" x="3432175" y="2792413"/>
          <p14:tracePt t="20820" x="3425825" y="2792413"/>
          <p14:tracePt t="20828" x="3417888" y="2789238"/>
          <p14:tracePt t="20845" x="3429000" y="2789238"/>
          <p14:tracePt t="20852" x="3451225" y="2789238"/>
          <p14:tracePt t="20860" x="3489325" y="2789238"/>
          <p14:tracePt t="20868" x="3525838" y="2789238"/>
          <p14:tracePt t="20876" x="3571875" y="2789238"/>
          <p14:tracePt t="20884" x="3616325" y="2784475"/>
          <p14:tracePt t="20897" x="3676650" y="2789238"/>
          <p14:tracePt t="20902" x="3751263" y="2789238"/>
          <p14:tracePt t="20908" x="3825875" y="2789238"/>
          <p14:tracePt t="20918" x="3930650" y="2784475"/>
          <p14:tracePt t="20927" x="4054475" y="2784475"/>
          <p14:tracePt t="20934" x="4192588" y="2784475"/>
          <p14:tracePt t="20942" x="4330700" y="2778125"/>
          <p14:tracePt t="20950" x="4454525" y="2778125"/>
          <p14:tracePt t="20958" x="4567238" y="2770188"/>
          <p14:tracePt t="20967" x="4641850" y="2770188"/>
          <p14:tracePt t="20974" x="4702175" y="2762250"/>
          <p14:tracePt t="20982" x="4732338" y="2762250"/>
          <p14:tracePt t="20990" x="4746625" y="2762250"/>
          <p14:tracePt t="20998" x="4754563" y="2762250"/>
          <p14:tracePt t="21022" x="4754563" y="2767013"/>
          <p14:tracePt t="21094" x="4754563" y="2770188"/>
          <p14:tracePt t="21320" x="4738688" y="2767013"/>
          <p14:tracePt t="21328" x="4724400" y="2767013"/>
          <p14:tracePt t="21336" x="4705350" y="2767013"/>
          <p14:tracePt t="21344" x="4683125" y="2767013"/>
          <p14:tracePt t="21352" x="4667250" y="2767013"/>
          <p14:tracePt t="21361" x="4660900" y="2767013"/>
          <p14:tracePt t="21368" x="4641850" y="2762250"/>
          <p14:tracePt t="21376" x="4630738" y="2759075"/>
          <p14:tracePt t="21384" x="4622800" y="2755900"/>
          <p14:tracePt t="21392" x="4614863" y="2755900"/>
          <p14:tracePt t="21401" x="4603750" y="2747963"/>
          <p14:tracePt t="21408" x="4597400" y="2743200"/>
          <p14:tracePt t="21416" x="4589463" y="2743200"/>
          <p14:tracePt t="21424" x="4581525" y="2743200"/>
          <p14:tracePt t="21440" x="4578350" y="2743200"/>
          <p14:tracePt t="21554" x="4578350" y="2747963"/>
          <p14:tracePt t="21570" x="4578350" y="2751138"/>
          <p14:tracePt t="21674" x="4573588" y="2751138"/>
          <p14:tracePt t="21682" x="4567238" y="2751138"/>
          <p14:tracePt t="21690" x="4551363" y="2751138"/>
          <p14:tracePt t="21698" x="4521200" y="2751138"/>
          <p14:tracePt t="21706" x="4492625" y="2743200"/>
          <p14:tracePt t="21714" x="4454525" y="2743200"/>
          <p14:tracePt t="21722" x="4421188" y="2740025"/>
          <p14:tracePt t="21731" x="4391025" y="2732088"/>
          <p14:tracePt t="21738" x="4357688" y="2725738"/>
          <p14:tracePt t="21747" x="4319588" y="2714625"/>
          <p14:tracePt t="21754" x="4286250" y="2703513"/>
          <p14:tracePt t="21764" x="4252913" y="2684463"/>
          <p14:tracePt t="21772" x="4214813" y="2673350"/>
          <p14:tracePt t="21780" x="4181475" y="2657475"/>
          <p14:tracePt t="21788" x="4148138" y="2646363"/>
          <p14:tracePt t="21797" x="4113213" y="2635250"/>
          <p14:tracePt t="21804" x="4084638" y="2624138"/>
          <p14:tracePt t="21812" x="4065588" y="2620963"/>
          <p14:tracePt t="21820" x="4057650" y="2616200"/>
          <p14:tracePt t="21828" x="4049713" y="2613025"/>
          <p14:tracePt t="21845" x="4049713" y="2609850"/>
          <p14:tracePt t="21860" x="4054475" y="2605088"/>
          <p14:tracePt t="21869" x="4060825" y="2601913"/>
          <p14:tracePt t="21877" x="4073525" y="2598738"/>
          <p14:tracePt t="21898" x="4121150" y="2590800"/>
          <p14:tracePt t="21901" x="4140200" y="2586038"/>
          <p14:tracePt t="21908" x="4170363" y="2579688"/>
          <p14:tracePt t="21916" x="4200525" y="2574925"/>
          <p14:tracePt t="21924" x="4225925" y="2574925"/>
          <p14:tracePt t="21932" x="4248150" y="2568575"/>
          <p14:tracePt t="21940" x="4259263" y="2563813"/>
          <p14:tracePt t="21948" x="4275138" y="2563813"/>
          <p14:tracePt t="21956" x="4289425" y="2563813"/>
          <p14:tracePt t="21964" x="4300538" y="2560638"/>
          <p14:tracePt t="21972" x="4316413" y="2560638"/>
          <p14:tracePt t="21981" x="4327525" y="2560638"/>
          <p14:tracePt t="21988" x="4341813" y="2560638"/>
          <p14:tracePt t="21997" x="4364038" y="2560638"/>
          <p14:tracePt t="22004" x="4398963" y="2560638"/>
          <p14:tracePt t="22012" x="4429125" y="2560638"/>
          <p14:tracePt t="22020" x="4457700" y="2560638"/>
          <p14:tracePt t="22028" x="4487863" y="2560638"/>
          <p14:tracePt t="22036" x="4518025" y="2560638"/>
          <p14:tracePt t="22046" x="4548188" y="2560638"/>
          <p14:tracePt t="22054" x="4581525" y="2568575"/>
          <p14:tracePt t="22062" x="4603750" y="2568575"/>
          <p14:tracePt t="22070" x="4633913" y="2571750"/>
          <p14:tracePt t="22078" x="4652963" y="2574925"/>
          <p14:tracePt t="22086" x="4667250" y="2574925"/>
          <p14:tracePt t="22094" x="4686300" y="2582863"/>
          <p14:tracePt t="22102" x="4705350" y="2586038"/>
          <p14:tracePt t="22110" x="4719638" y="2590800"/>
          <p14:tracePt t="22119" x="4727575" y="2593975"/>
          <p14:tracePt t="22126" x="4743450" y="2598738"/>
          <p14:tracePt t="22142" x="4746625" y="2601913"/>
          <p14:tracePt t="22151" x="4749800" y="2605088"/>
          <p14:tracePt t="22166" x="4757738" y="2609850"/>
          <p14:tracePt t="22174" x="4760913" y="2609850"/>
          <p14:tracePt t="22182" x="4772025" y="2609850"/>
          <p14:tracePt t="22190" x="4795838" y="2616200"/>
          <p14:tracePt t="22198" x="4810125" y="2616200"/>
          <p14:tracePt t="22206" x="4840288" y="2616200"/>
          <p14:tracePt t="22214" x="4862513" y="2616200"/>
          <p14:tracePt t="22223" x="4884738" y="2616200"/>
          <p14:tracePt t="22231" x="4926013" y="2616200"/>
          <p14:tracePt t="22238" x="4956175" y="2616200"/>
          <p14:tracePt t="22246" x="5000625" y="2616200"/>
          <p14:tracePt t="22254" x="5053013" y="2616200"/>
          <p14:tracePt t="22262" x="5113338" y="2616200"/>
          <p14:tracePt t="22271" x="5173663" y="2616200"/>
          <p14:tracePt t="22278" x="5218113" y="2613025"/>
          <p14:tracePt t="22287" x="5256213" y="2613025"/>
          <p14:tracePt t="22294" x="5278438" y="2613025"/>
          <p14:tracePt t="22302" x="5297488" y="2613025"/>
          <p14:tracePt t="22310" x="5308600" y="2613025"/>
          <p14:tracePt t="22320" x="5311775" y="2613025"/>
          <p14:tracePt t="22328" x="5314950" y="2616200"/>
          <p14:tracePt t="22344" x="5314950" y="2620963"/>
          <p14:tracePt t="22360" x="5308600" y="2624138"/>
          <p14:tracePt t="22368" x="5300663" y="2624138"/>
          <p14:tracePt t="22376" x="5289550" y="2627313"/>
          <p14:tracePt t="22384" x="5284788" y="2627313"/>
          <p14:tracePt t="22547" x="5281613" y="2627313"/>
          <p14:tracePt t="22552" x="5273675" y="2627313"/>
          <p14:tracePt t="22560" x="5262563" y="2627313"/>
          <p14:tracePt t="22568" x="5245100" y="2627313"/>
          <p14:tracePt t="22576" x="5232400" y="2632075"/>
          <p14:tracePt t="22584" x="5226050" y="2635250"/>
          <p14:tracePt t="22592" x="5218113" y="2638425"/>
          <p14:tracePt t="22602" x="5218113" y="2643188"/>
          <p14:tracePt t="22610" x="5214938" y="2646363"/>
          <p14:tracePt t="22616" x="5210175" y="2654300"/>
          <p14:tracePt t="22626" x="5210175" y="2657475"/>
          <p14:tracePt t="22634" x="5207000" y="2662238"/>
          <p14:tracePt t="22642" x="5203825" y="2665413"/>
          <p14:tracePt t="22650" x="5203825" y="2668588"/>
          <p14:tracePt t="22658" x="5203825" y="2676525"/>
          <p14:tracePt t="22666" x="5203825" y="2679700"/>
          <p14:tracePt t="22674" x="5203825" y="2687638"/>
          <p14:tracePt t="22682" x="5203825" y="2690813"/>
          <p14:tracePt t="22690" x="5203825" y="2695575"/>
          <p14:tracePt t="22698" x="5203825" y="2698750"/>
          <p14:tracePt t="22706" x="5203825" y="2706688"/>
          <p14:tracePt t="22714" x="5203825" y="2709863"/>
          <p14:tracePt t="22722" x="5203825" y="2717800"/>
          <p14:tracePt t="22731" x="5203825" y="2720975"/>
          <p14:tracePt t="22746" x="5210175" y="2725738"/>
          <p14:tracePt t="22754" x="5218113" y="2736850"/>
          <p14:tracePt t="22762" x="5237163" y="2740025"/>
          <p14:tracePt t="22770" x="5245100" y="2747963"/>
          <p14:tracePt t="22778" x="5251450" y="2755900"/>
          <p14:tracePt t="22786" x="5262563" y="2759075"/>
          <p14:tracePt t="22794" x="5267325" y="2759075"/>
          <p14:tracePt t="22802" x="5273675" y="2762250"/>
          <p14:tracePt t="22810" x="5278438" y="2767013"/>
          <p14:tracePt t="22818" x="5281613" y="2770188"/>
          <p14:tracePt t="22834" x="5284788" y="2770188"/>
          <p14:tracePt t="22924" x="5284788" y="2773363"/>
          <p14:tracePt t="22948" x="5284788" y="2778125"/>
          <p14:tracePt t="22964" x="5284788" y="2781300"/>
          <p14:tracePt t="22972" x="5273675" y="2781300"/>
          <p14:tracePt t="22981" x="5262563" y="2784475"/>
          <p14:tracePt t="22988" x="5240338" y="2784475"/>
          <p14:tracePt t="22997" x="5214938" y="2784475"/>
          <p14:tracePt t="23004" x="5192713" y="2784475"/>
          <p14:tracePt t="23012" x="5173663" y="2781300"/>
          <p14:tracePt t="23021" x="5162550" y="2778125"/>
          <p14:tracePt t="23028" x="5151438" y="2767013"/>
          <p14:tracePt t="23036" x="5140325" y="2755900"/>
          <p14:tracePt t="23044" x="5132388" y="2743200"/>
          <p14:tracePt t="23052" x="5127625" y="2717800"/>
          <p14:tracePt t="23060" x="5124450" y="2695575"/>
          <p14:tracePt t="23069" x="5124450" y="2673350"/>
          <p14:tracePt t="23076" x="5124450" y="2643188"/>
          <p14:tracePt t="23084" x="5124450" y="2613025"/>
          <p14:tracePt t="23092" x="5124450" y="2579688"/>
          <p14:tracePt t="23101" x="5135563" y="2552700"/>
          <p14:tracePt t="23108" x="5143500" y="2530475"/>
          <p14:tracePt t="23116" x="5157788" y="2508250"/>
          <p14:tracePt t="23124" x="5180013" y="2489200"/>
          <p14:tracePt t="23132" x="5192713" y="2481263"/>
          <p14:tracePt t="23140" x="5210175" y="2470150"/>
          <p14:tracePt t="23148" x="5229225" y="2463800"/>
          <p14:tracePt t="23157" x="5251450" y="2455863"/>
          <p14:tracePt t="23164" x="5289550" y="2455863"/>
          <p14:tracePt t="23174" x="5322888" y="2459038"/>
          <p14:tracePt t="23182" x="5353050" y="2463800"/>
          <p14:tracePt t="23190" x="5394325" y="2481263"/>
          <p14:tracePt t="23199" x="5438775" y="2492375"/>
          <p14:tracePt t="23206" x="5472113" y="2508250"/>
          <p14:tracePt t="23214" x="5507038" y="2527300"/>
          <p14:tracePt t="23222" x="5540375" y="2541588"/>
          <p14:tracePt t="23231" x="5551488" y="2557463"/>
          <p14:tracePt t="23239" x="5562600" y="2563813"/>
          <p14:tracePt t="23246" x="5570538" y="2582863"/>
          <p14:tracePt t="23254" x="5573713" y="2593975"/>
          <p14:tracePt t="23262" x="5573713" y="2601913"/>
          <p14:tracePt t="23270" x="5573713" y="2613025"/>
          <p14:tracePt t="23278" x="5573713" y="2620963"/>
          <p14:tracePt t="23286" x="5573713" y="2627313"/>
          <p14:tracePt t="23294" x="5570538" y="2635250"/>
          <p14:tracePt t="23302" x="5565775" y="2643188"/>
          <p14:tracePt t="23310" x="5562600" y="2651125"/>
          <p14:tracePt t="23318" x="5554663" y="2657475"/>
          <p14:tracePt t="23326" x="5540375" y="2668588"/>
          <p14:tracePt t="23335" x="5532438" y="2673350"/>
          <p14:tracePt t="23342" x="5521325" y="2676525"/>
          <p14:tracePt t="23350" x="5513388" y="2679700"/>
          <p14:tracePt t="23358" x="5507038" y="2679700"/>
          <p14:tracePt t="23367" x="5502275" y="2679700"/>
          <p14:tracePt t="23406" x="5510213" y="2679700"/>
          <p14:tracePt t="23414" x="5532438" y="2668588"/>
          <p14:tracePt t="23422" x="5565775" y="2665413"/>
          <p14:tracePt t="23431" x="5603875" y="2654300"/>
          <p14:tracePt t="23438" x="5653088" y="2646363"/>
          <p14:tracePt t="23447" x="5705475" y="2646363"/>
          <p14:tracePt t="23456" x="5741988" y="2635250"/>
          <p14:tracePt t="23464" x="5780088" y="2635250"/>
          <p14:tracePt t="23472" x="5821363" y="2632075"/>
          <p14:tracePt t="23481" x="5873750" y="2624138"/>
          <p14:tracePt t="23489" x="5926138" y="2620963"/>
          <p14:tracePt t="23496" x="5970588" y="2620963"/>
          <p14:tracePt t="23504" x="6022975" y="2613025"/>
          <p14:tracePt t="23512" x="6075363" y="2605088"/>
          <p14:tracePt t="23520" x="6119813" y="2605088"/>
          <p14:tracePt t="23528" x="6169025" y="2601913"/>
          <p14:tracePt t="23536" x="6207125" y="2601913"/>
          <p14:tracePt t="23544" x="6235700" y="2598738"/>
          <p14:tracePt t="23553" x="6265863" y="2598738"/>
          <p14:tracePt t="23560" x="6281738" y="2598738"/>
          <p14:tracePt t="23568" x="6292850" y="2598738"/>
          <p14:tracePt t="23576" x="6300788" y="2598738"/>
          <p14:tracePt t="23584" x="6307138" y="2601913"/>
          <p14:tracePt t="23592" x="6311900" y="2601913"/>
          <p14:tracePt t="23601" x="6311900" y="2605088"/>
          <p14:tracePt t="23632" x="6311900" y="2609850"/>
          <p14:tracePt t="23640" x="6315075" y="2613025"/>
          <p14:tracePt t="23648" x="6318250" y="2616200"/>
          <p14:tracePt t="23656" x="6323013" y="2620963"/>
          <p14:tracePt t="23664" x="6326188" y="2620963"/>
          <p14:tracePt t="23672" x="6334125" y="2624138"/>
          <p14:tracePt t="23680" x="6340475" y="2627313"/>
          <p14:tracePt t="23689" x="6353175" y="2632075"/>
          <p14:tracePt t="23696" x="6356350" y="2635250"/>
          <p14:tracePt t="23704" x="6359525" y="2638425"/>
          <p14:tracePt t="23713" x="6364288" y="2638425"/>
          <p14:tracePt t="23720" x="6364288" y="2643188"/>
          <p14:tracePt t="23728" x="6364288" y="2646363"/>
          <p14:tracePt t="23738" x="6364288" y="2651125"/>
          <p14:tracePt t="23746" x="6364288" y="2654300"/>
          <p14:tracePt t="23754" x="6359525" y="2654300"/>
          <p14:tracePt t="23762" x="6356350" y="2654300"/>
          <p14:tracePt t="23771" x="6353175" y="2657475"/>
          <p14:tracePt t="23778" x="6345238" y="2662238"/>
          <p14:tracePt t="23786" x="6337300" y="2665413"/>
          <p14:tracePt t="23794" x="6326188" y="2665413"/>
          <p14:tracePt t="23802" x="6311900" y="2668588"/>
          <p14:tracePt t="23810" x="6296025" y="2668588"/>
          <p14:tracePt t="23818" x="6281738" y="2673350"/>
          <p14:tracePt t="23827" x="6270625" y="2673350"/>
          <p14:tracePt t="23834" x="6254750" y="2673350"/>
          <p14:tracePt t="23842" x="6243638" y="2673350"/>
          <p14:tracePt t="23850" x="6224588" y="2676525"/>
          <p14:tracePt t="23858" x="6213475" y="2676525"/>
          <p14:tracePt t="23866" x="6199188" y="2676525"/>
          <p14:tracePt t="23874" x="6176963" y="2676525"/>
          <p14:tracePt t="23898" x="6116638" y="2668588"/>
          <p14:tracePt t="23907" x="6102350" y="2662238"/>
          <p14:tracePt t="23914" x="6083300" y="2654300"/>
          <p14:tracePt t="23922" x="6067425" y="2651125"/>
          <p14:tracePt t="23931" x="6056313" y="2635250"/>
          <p14:tracePt t="23938" x="6042025" y="2627313"/>
          <p14:tracePt t="23946" x="6030913" y="2620963"/>
          <p14:tracePt t="23954" x="6022975" y="2613025"/>
          <p14:tracePt t="23962" x="6019800" y="2598738"/>
          <p14:tracePt t="23970" x="6011863" y="2590800"/>
          <p14:tracePt t="23978" x="6011863" y="2582863"/>
          <p14:tracePt t="23986" x="6011863" y="2574925"/>
          <p14:tracePt t="23994" x="6015038" y="2568575"/>
          <p14:tracePt t="24002" x="6022975" y="2560638"/>
          <p14:tracePt t="24012" x="6030913" y="2557463"/>
          <p14:tracePt t="24020" x="6042025" y="2552700"/>
          <p14:tracePt t="24026" x="6056313" y="2549525"/>
          <p14:tracePt t="24036" x="6067425" y="2544763"/>
          <p14:tracePt t="24044" x="6097588" y="2541588"/>
          <p14:tracePt t="24052" x="6127750" y="2541588"/>
          <p14:tracePt t="24060" x="6157913" y="2541588"/>
          <p14:tracePt t="24068" x="6188075" y="2541588"/>
          <p14:tracePt t="24077" x="6229350" y="2544763"/>
          <p14:tracePt t="24084" x="6273800" y="2560638"/>
          <p14:tracePt t="24092" x="6326188" y="2571750"/>
          <p14:tracePt t="24101" x="6381750" y="2582863"/>
          <p14:tracePt t="24108" x="6434138" y="2593975"/>
          <p14:tracePt t="24116" x="6483350" y="2605088"/>
          <p14:tracePt t="24124" x="6521450" y="2616200"/>
          <p14:tracePt t="24132" x="6538913" y="2627313"/>
          <p14:tracePt t="24140" x="6550025" y="2635250"/>
          <p14:tracePt t="24148" x="6554788" y="2643188"/>
          <p14:tracePt t="24156" x="6554788" y="2654300"/>
          <p14:tracePt t="24164" x="6554788" y="2657475"/>
          <p14:tracePt t="24173" x="6554788" y="2668588"/>
          <p14:tracePt t="24181" x="6550025" y="2676525"/>
          <p14:tracePt t="24188" x="6543675" y="2679700"/>
          <p14:tracePt t="24196" x="6538913" y="2687638"/>
          <p14:tracePt t="24204" x="6527800" y="2690813"/>
          <p14:tracePt t="24213" x="6510338" y="2695575"/>
          <p14:tracePt t="24221" x="6486525" y="2703513"/>
          <p14:tracePt t="24228" x="6450013" y="2706688"/>
          <p14:tracePt t="24236" x="6408738" y="2714625"/>
          <p14:tracePt t="24244" x="6370638" y="2717800"/>
          <p14:tracePt t="24253" x="6326188" y="2725738"/>
          <p14:tracePt t="24260" x="6273800" y="2725738"/>
          <p14:tracePt t="24268" x="6235700" y="2725738"/>
          <p14:tracePt t="24277" x="6207125" y="2725738"/>
          <p14:tracePt t="24284" x="6172200" y="2725738"/>
          <p14:tracePt t="24292" x="6142038" y="2720975"/>
          <p14:tracePt t="24301" x="6124575" y="2717800"/>
          <p14:tracePt t="24308" x="6108700" y="2714625"/>
          <p14:tracePt t="24318" x="6102350" y="2709863"/>
          <p14:tracePt t="24326" x="6094413" y="2709863"/>
          <p14:tracePt t="24335" x="6089650" y="2706688"/>
          <p14:tracePt t="24350" x="6086475" y="2703513"/>
          <p14:tracePt t="24367" x="6083300" y="2703513"/>
          <p14:tracePt t="24374" x="6083300" y="2698750"/>
          <p14:tracePt t="24390" x="6078538" y="2698750"/>
          <p14:tracePt t="24398" x="6078538" y="2695575"/>
          <p14:tracePt t="24414" x="6075363" y="2695575"/>
          <p14:tracePt t="24688" x="6072188" y="2698750"/>
          <p14:tracePt t="24720" x="6067425" y="2698750"/>
          <p14:tracePt t="24784" x="6064250" y="2698750"/>
          <p14:tracePt t="24801" x="6061075" y="2698750"/>
          <p14:tracePt t="24808" x="6056313" y="2698750"/>
          <p14:tracePt t="24824" x="6049963" y="2698750"/>
          <p14:tracePt t="24832" x="6045200" y="2698750"/>
          <p14:tracePt t="24840" x="6037263" y="2698750"/>
          <p14:tracePt t="24848" x="6034088" y="2698750"/>
          <p14:tracePt t="24856" x="6034088" y="2703513"/>
          <p14:tracePt t="24897" x="6030913" y="2703513"/>
          <p14:tracePt t="24906" x="6030913" y="2706688"/>
          <p14:tracePt t="24922" x="6030913" y="2709863"/>
          <p14:tracePt t="24931" x="6026150" y="2709863"/>
          <p14:tracePt t="24938" x="6026150" y="2714625"/>
          <p14:tracePt t="24962" x="6026150" y="2717800"/>
          <p14:tracePt t="24971" x="6022975" y="2717800"/>
          <p14:tracePt t="24978" x="6019800" y="2720975"/>
          <p14:tracePt t="24986" x="6019800" y="2725738"/>
          <p14:tracePt t="24994" x="6015038" y="2725738"/>
          <p14:tracePt t="25003" x="6015038" y="2728913"/>
          <p14:tracePt t="25010" x="6011863" y="2732088"/>
          <p14:tracePt t="25018" x="6008688" y="2736850"/>
          <p14:tracePt t="25050" x="6008688" y="2740025"/>
          <p14:tracePt t="25067" x="6008688" y="2743200"/>
          <p14:tracePt t="25074" x="6003925" y="2743200"/>
          <p14:tracePt t="25324" x="6000750" y="2743200"/>
          <p14:tracePt t="25332" x="6000750" y="2747963"/>
          <p14:tracePt t="25348" x="5997575" y="2747963"/>
          <p14:tracePt t="25388" x="5992813" y="2747963"/>
          <p14:tracePt t="25397" x="5992813" y="2751138"/>
          <p14:tracePt t="25462" x="5989638" y="2751138"/>
          <p14:tracePt t="25478" x="5989638" y="2755900"/>
          <p14:tracePt t="25486" x="5984875" y="2755900"/>
          <p14:tracePt t="25502" x="5984875" y="2759075"/>
          <p14:tracePt t="25526" x="5981700" y="2762250"/>
          <p14:tracePt t="25535" x="5981700" y="2767013"/>
          <p14:tracePt t="25542" x="5978525" y="2767013"/>
          <p14:tracePt t="25551" x="5978525" y="2770188"/>
          <p14:tracePt t="25574" x="5973763" y="2773363"/>
          <p14:tracePt t="25590" x="5970588" y="2778125"/>
          <p14:tracePt t="25607" x="5967413" y="2778125"/>
          <p14:tracePt t="25614" x="5962650" y="2781300"/>
          <p14:tracePt t="25662" x="5959475" y="2781300"/>
          <p14:tracePt t="25686" x="5959475" y="2784475"/>
          <p14:tracePt t="25703" x="5956300" y="2784475"/>
          <p14:tracePt t="25745" x="5951538" y="2784475"/>
          <p14:tracePt t="25768" x="5948363" y="2784475"/>
          <p14:tracePt t="26340" x="5940425" y="2789238"/>
          <p14:tracePt t="26348" x="5918200" y="2800350"/>
          <p14:tracePt t="26356" x="5851525" y="2811463"/>
          <p14:tracePt t="26364" x="5722938" y="2825750"/>
          <p14:tracePt t="26372" x="5532438" y="2844800"/>
          <p14:tracePt t="26381" x="5281613" y="2874963"/>
          <p14:tracePt t="26388" x="4989513" y="2897188"/>
          <p14:tracePt t="26397" x="4622800" y="2908300"/>
          <p14:tracePt t="26404" x="4200525" y="2908300"/>
          <p14:tracePt t="26413" x="3757613" y="2908300"/>
          <p14:tracePt t="26421" x="3302000" y="2924175"/>
          <p14:tracePt t="26428" x="2833688" y="2935288"/>
          <p14:tracePt t="26436" x="2392363" y="2946400"/>
          <p14:tracePt t="26445" x="2025650" y="2946400"/>
          <p14:tracePt t="26453" x="1797050" y="2938463"/>
          <p14:tracePt t="26460" x="1722438" y="2938463"/>
          <p14:tracePt t="26468" x="1703388" y="2938463"/>
          <p14:tracePt t="26532" x="1703388" y="2941638"/>
          <p14:tracePt t="26557" x="1703388" y="2946400"/>
          <p14:tracePt t="26572" x="1706563" y="2949575"/>
          <p14:tracePt t="26582" x="1711325" y="2954338"/>
          <p14:tracePt t="26591" x="1722438" y="2954338"/>
          <p14:tracePt t="26598" x="1733550" y="2957513"/>
          <p14:tracePt t="26606" x="1739900" y="2957513"/>
          <p14:tracePt t="26614" x="1747838" y="2960688"/>
          <p14:tracePt t="26623" x="1755775" y="2960688"/>
          <p14:tracePt t="26632" x="1766888" y="2965450"/>
          <p14:tracePt t="26638" x="1770063" y="2965450"/>
          <p14:tracePt t="26647" x="1778000" y="2965450"/>
          <p14:tracePt t="26654" x="1778000" y="2968625"/>
          <p14:tracePt t="26662" x="1781175" y="2968625"/>
          <p14:tracePt t="26686" x="1785938" y="2968625"/>
          <p14:tracePt t="26799" x="1785938" y="2971800"/>
          <p14:tracePt t="26849" x="1785938" y="2976563"/>
          <p14:tracePt t="26897" x="1785938" y="2979738"/>
          <p14:tracePt t="26905" x="1785938" y="2982913"/>
          <p14:tracePt t="26912" x="1785938" y="2987675"/>
          <p14:tracePt t="26920" x="1785938" y="2990850"/>
          <p14:tracePt t="26928" x="1785938" y="2994025"/>
          <p14:tracePt t="26937" x="1785938" y="3001963"/>
          <p14:tracePt t="26952" x="1785938" y="3006725"/>
          <p14:tracePt t="26960" x="1789113" y="3009900"/>
          <p14:tracePt t="26969" x="1789113" y="3013075"/>
          <p14:tracePt t="26976" x="1792288" y="3017838"/>
          <p14:tracePt t="26984" x="1792288" y="3021013"/>
          <p14:tracePt t="26992" x="1797050" y="3021013"/>
          <p14:tracePt t="27001" x="1800225" y="3028950"/>
          <p14:tracePt t="27009" x="1804988" y="3032125"/>
          <p14:tracePt t="27016" x="1808163" y="3035300"/>
          <p14:tracePt t="27024" x="1808163" y="3040063"/>
          <p14:tracePt t="27032" x="1816100" y="3043238"/>
          <p14:tracePt t="27041" x="1822450" y="3046413"/>
          <p14:tracePt t="27048" x="1827213" y="3051175"/>
          <p14:tracePt t="27057" x="1838325" y="3054350"/>
          <p14:tracePt t="27064" x="1849438" y="3059113"/>
          <p14:tracePt t="27072" x="1863725" y="3062288"/>
          <p14:tracePt t="27081" x="1882775" y="3070225"/>
          <p14:tracePt t="27089" x="1905000" y="3076575"/>
          <p14:tracePt t="27097" x="1938338" y="3087688"/>
          <p14:tracePt t="27104" x="1968500" y="3092450"/>
          <p14:tracePt t="27113" x="2006600" y="3092450"/>
          <p14:tracePt t="27120" x="2032000" y="3095625"/>
          <p14:tracePt t="27128" x="2055813" y="3103563"/>
          <p14:tracePt t="27138" x="2084388" y="3103563"/>
          <p14:tracePt t="27146" x="2111375" y="3106738"/>
          <p14:tracePt t="27152" x="2141538" y="3106738"/>
          <p14:tracePt t="27162" x="2171700" y="3106738"/>
          <p14:tracePt t="27170" x="2208213" y="3111500"/>
          <p14:tracePt t="27179" x="2241550" y="3111500"/>
          <p14:tracePt t="27187" x="2279650" y="3111500"/>
          <p14:tracePt t="27194" x="2324100" y="3111500"/>
          <p14:tracePt t="27203" x="2376488" y="3111500"/>
          <p14:tracePt t="27210" x="2444750" y="3111500"/>
          <p14:tracePt t="27218" x="2511425" y="3111500"/>
          <p14:tracePt t="27226" x="2586038" y="3111500"/>
          <p14:tracePt t="27235" x="2662238" y="3103563"/>
          <p14:tracePt t="27243" x="2767013" y="3095625"/>
          <p14:tracePt t="27251" x="2905125" y="3087688"/>
          <p14:tracePt t="27259" x="3032125" y="3081338"/>
          <p14:tracePt t="27266" x="3170238" y="3081338"/>
          <p14:tracePt t="27274" x="3313113" y="3073400"/>
          <p14:tracePt t="27283" x="3454400" y="3065463"/>
          <p14:tracePt t="27291" x="3597275" y="3046413"/>
          <p14:tracePt t="27298" x="3754438" y="3040063"/>
          <p14:tracePt t="27309" x="3914775" y="3009900"/>
          <p14:tracePt t="27314" x="4073525" y="3001963"/>
          <p14:tracePt t="27323" x="4217988" y="2987675"/>
          <p14:tracePt t="27331" x="4341813" y="2976563"/>
          <p14:tracePt t="27338" x="4481513" y="2976563"/>
          <p14:tracePt t="27347" x="4638675" y="2968625"/>
          <p14:tracePt t="27354" x="4791075" y="2968625"/>
          <p14:tracePt t="27363" x="4929188" y="2968625"/>
          <p14:tracePt t="27371" x="5068888" y="2960688"/>
          <p14:tracePt t="27378" x="5143500" y="2960688"/>
          <p14:tracePt t="27387" x="5203825" y="2954338"/>
          <p14:tracePt t="27395" x="5221288" y="2954338"/>
          <p14:tracePt t="27402" x="5229225" y="2954338"/>
          <p14:tracePt t="27410" x="5232400" y="2954338"/>
          <p14:tracePt t="27564" x="5218113" y="2946400"/>
          <p14:tracePt t="27573" x="5165725" y="2927350"/>
          <p14:tracePt t="27581" x="5102225" y="2908300"/>
          <p14:tracePt t="27588" x="5064125" y="2908300"/>
          <p14:tracePt t="27597" x="5057775" y="2913063"/>
          <p14:tracePt t="27612" x="5060950" y="2913063"/>
          <p14:tracePt t="27620" x="5080000" y="2919413"/>
          <p14:tracePt t="27629" x="5121275" y="2935288"/>
          <p14:tracePt t="27637" x="5154613" y="2954338"/>
          <p14:tracePt t="27645" x="5192713" y="2971800"/>
          <p14:tracePt t="27653" x="5232400" y="2987675"/>
          <p14:tracePt t="27660" x="5273675" y="3009900"/>
          <p14:tracePt t="27668" x="5308600" y="3021013"/>
          <p14:tracePt t="27677" x="5338763" y="3032125"/>
          <p14:tracePt t="27684" x="5378450" y="3043238"/>
          <p14:tracePt t="27692" x="5408613" y="3054350"/>
          <p14:tracePt t="27703" x="5435600" y="3059113"/>
          <p14:tracePt t="27711" x="5454650" y="3070225"/>
          <p14:tracePt t="27716" x="5465763" y="3073400"/>
          <p14:tracePt t="27727" x="5472113" y="3076575"/>
          <p14:tracePt t="27735" x="5483225" y="3081338"/>
          <p14:tracePt t="27742" x="5502275" y="3084513"/>
          <p14:tracePt t="27751" x="5521325" y="3095625"/>
          <p14:tracePt t="27759" x="5532438" y="3098800"/>
          <p14:tracePt t="27767" x="5551488" y="3106738"/>
          <p14:tracePt t="27774" x="5576888" y="3117850"/>
          <p14:tracePt t="27783" x="5595938" y="3122613"/>
          <p14:tracePt t="27791" x="5626100" y="3133725"/>
          <p14:tracePt t="27799" x="5659438" y="3144838"/>
          <p14:tracePt t="27806" x="5689600" y="3148013"/>
          <p14:tracePt t="27814" x="5722938" y="3155950"/>
          <p14:tracePt t="27822" x="5753100" y="3159125"/>
          <p14:tracePt t="27831" x="5783263" y="3163888"/>
          <p14:tracePt t="27838" x="5810250" y="3170238"/>
          <p14:tracePt t="27847" x="5832475" y="3170238"/>
          <p14:tracePt t="27854" x="5854700" y="3170238"/>
          <p14:tracePt t="27862" x="5873750" y="3170238"/>
          <p14:tracePt t="27870" x="5895975" y="3167063"/>
          <p14:tracePt t="27879" x="5926138" y="3167063"/>
          <p14:tracePt t="27887" x="5948363" y="3167063"/>
          <p14:tracePt t="27898" x="5978525" y="3167063"/>
          <p14:tracePt t="27902" x="6003925" y="3167063"/>
          <p14:tracePt t="27910" x="6026150" y="3167063"/>
          <p14:tracePt t="27919" x="6049963" y="3167063"/>
          <p14:tracePt t="27927" x="6072188" y="3167063"/>
          <p14:tracePt t="27935" x="6089650" y="3167063"/>
          <p14:tracePt t="27942" x="6105525" y="3167063"/>
          <p14:tracePt t="27950" x="6116638" y="3167063"/>
          <p14:tracePt t="27959" x="6124575" y="3167063"/>
          <p14:tracePt t="27967" x="6127750" y="3167063"/>
          <p14:tracePt t="28016" x="6130925" y="3167063"/>
          <p14:tracePt t="28024" x="6135688" y="3167063"/>
          <p14:tracePt t="28033" x="6138863" y="3163888"/>
          <p14:tracePt t="28041" x="6142038" y="3163888"/>
          <p14:tracePt t="28048" x="6146800" y="3163888"/>
          <p14:tracePt t="28057" x="6154738" y="3159125"/>
          <p14:tracePt t="28065" x="6161088" y="3159125"/>
          <p14:tracePt t="28073" x="6165850" y="3155950"/>
          <p14:tracePt t="28081" x="6169025" y="3155950"/>
          <p14:tracePt t="28088" x="6169025" y="3152775"/>
          <p14:tracePt t="28152" x="6172200" y="3152775"/>
          <p14:tracePt t="28161" x="6172200" y="3155950"/>
          <p14:tracePt t="28177" x="6176963" y="3159125"/>
          <p14:tracePt t="28225" x="6176963" y="3163888"/>
          <p14:tracePt t="28264" x="6169025" y="3163888"/>
          <p14:tracePt t="28274" x="6161088" y="3163888"/>
          <p14:tracePt t="28282" x="6149975" y="3163888"/>
          <p14:tracePt t="28288" x="6130925" y="3159125"/>
          <p14:tracePt t="28298" x="6119813" y="3155950"/>
          <p14:tracePt t="28307" x="6108700" y="3148013"/>
          <p14:tracePt t="28314" x="6094413" y="3144838"/>
          <p14:tracePt t="28323" x="6083300" y="3133725"/>
          <p14:tracePt t="28331" x="6072188" y="3122613"/>
          <p14:tracePt t="28339" x="6056313" y="3114675"/>
          <p14:tracePt t="28347" x="6045200" y="3103563"/>
          <p14:tracePt t="28354" x="6026150" y="3095625"/>
          <p14:tracePt t="28363" x="6000750" y="3073400"/>
          <p14:tracePt t="28371" x="5981700" y="3065463"/>
          <p14:tracePt t="28379" x="5962650" y="3051175"/>
          <p14:tracePt t="28386" x="5937250" y="3040063"/>
          <p14:tracePt t="28394" x="5918200" y="3024188"/>
          <p14:tracePt t="28402" x="5895975" y="3009900"/>
          <p14:tracePt t="28411" x="5876925" y="2990850"/>
          <p14:tracePt t="28419" x="5868988" y="2982913"/>
          <p14:tracePt t="28427" x="5865813" y="2968625"/>
          <p14:tracePt t="28435" x="5865813" y="2957513"/>
          <p14:tracePt t="28442" x="5865813" y="2949575"/>
          <p14:tracePt t="28450" x="5865813" y="2941638"/>
          <p14:tracePt t="28458" x="5868988" y="2935288"/>
          <p14:tracePt t="28467" x="5880100" y="2930525"/>
          <p14:tracePt t="28474" x="5891213" y="2927350"/>
          <p14:tracePt t="28482" x="5907088" y="2927350"/>
          <p14:tracePt t="28491" x="5918200" y="2924175"/>
          <p14:tracePt t="28498" x="5940425" y="2919413"/>
          <p14:tracePt t="28507" x="5959475" y="2919413"/>
          <p14:tracePt t="28514" x="5981700" y="2913063"/>
          <p14:tracePt t="28522" x="6011863" y="2913063"/>
          <p14:tracePt t="28531" x="6034088" y="2913063"/>
          <p14:tracePt t="28539" x="6061075" y="2916238"/>
          <p14:tracePt t="28547" x="6097588" y="2919413"/>
          <p14:tracePt t="28554" x="6130925" y="2930525"/>
          <p14:tracePt t="28565" x="6161088" y="2938463"/>
          <p14:tracePt t="28573" x="6202363" y="2949575"/>
          <p14:tracePt t="28581" x="6224588" y="2957513"/>
          <p14:tracePt t="28588" x="6259513" y="2965450"/>
          <p14:tracePt t="28596" x="6276975" y="2971800"/>
          <p14:tracePt t="28605" x="6288088" y="2987675"/>
          <p14:tracePt t="28613" x="6303963" y="2998788"/>
          <p14:tracePt t="28621" x="6311900" y="3006725"/>
          <p14:tracePt t="28629" x="6315075" y="3024188"/>
          <p14:tracePt t="28636" x="6318250" y="3035300"/>
          <p14:tracePt t="28645" x="6318250" y="3046413"/>
          <p14:tracePt t="28652" x="6318250" y="3065463"/>
          <p14:tracePt t="28661" x="6307138" y="3084513"/>
          <p14:tracePt t="28669" x="6303963" y="3095625"/>
          <p14:tracePt t="28677" x="6296025" y="3111500"/>
          <p14:tracePt t="28685" x="6288088" y="3117850"/>
          <p14:tracePt t="28693" x="6281738" y="3122613"/>
          <p14:tracePt t="28701" x="6265863" y="3128963"/>
          <p14:tracePt t="28709" x="6251575" y="3136900"/>
          <p14:tracePt t="28716" x="6235700" y="3140075"/>
          <p14:tracePt t="28724" x="6221413" y="3148013"/>
          <p14:tracePt t="28732" x="6191250" y="3148013"/>
          <p14:tracePt t="28741" x="6157913" y="3152775"/>
          <p14:tracePt t="28748" x="6127750" y="3152775"/>
          <p14:tracePt t="28757" x="6097588" y="3152775"/>
          <p14:tracePt t="28764" x="6061075" y="3148013"/>
          <p14:tracePt t="28772" x="6030913" y="3148013"/>
          <p14:tracePt t="28781" x="5997575" y="3144838"/>
          <p14:tracePt t="28788" x="5962650" y="3133725"/>
          <p14:tracePt t="28796" x="5940425" y="3122613"/>
          <p14:tracePt t="28805" x="5915025" y="3106738"/>
          <p14:tracePt t="28812" x="5888038" y="3092450"/>
          <p14:tracePt t="28821" x="5854700" y="3070225"/>
          <p14:tracePt t="28829" x="5832475" y="3054350"/>
          <p14:tracePt t="28837" x="5813425" y="3028950"/>
          <p14:tracePt t="28847" x="5799138" y="3009900"/>
          <p14:tracePt t="28854" x="5794375" y="3001963"/>
          <p14:tracePt t="28863" x="5794375" y="2987675"/>
          <p14:tracePt t="28879" x="5794375" y="2982913"/>
          <p14:tracePt t="28887" x="5794375" y="2979738"/>
          <p14:tracePt t="28894" x="5799138" y="2976563"/>
          <p14:tracePt t="28903" x="5810250" y="2971800"/>
          <p14:tracePt t="28910" x="5816600" y="2968625"/>
          <p14:tracePt t="28919" x="5827713" y="2968625"/>
          <p14:tracePt t="28927" x="5857875" y="2965450"/>
          <p14:tracePt t="28935" x="5884863" y="2957513"/>
          <p14:tracePt t="28942" x="5921375" y="2957513"/>
          <p14:tracePt t="28951" x="5967413" y="2957513"/>
          <p14:tracePt t="28959" x="6011863" y="2957513"/>
          <p14:tracePt t="28967" x="6064250" y="2957513"/>
          <p14:tracePt t="28975" x="6116638" y="2957513"/>
          <p14:tracePt t="28999" x="6246813" y="2982913"/>
          <p14:tracePt t="29007" x="6281738" y="2994025"/>
          <p14:tracePt t="29015" x="6311900" y="3006725"/>
          <p14:tracePt t="29022" x="6337300" y="3021013"/>
          <p14:tracePt t="29031" x="6370638" y="3032125"/>
          <p14:tracePt t="29038" x="6397625" y="3043238"/>
          <p14:tracePt t="29047" x="6427788" y="3054350"/>
          <p14:tracePt t="29055" x="6445250" y="3059113"/>
          <p14:tracePt t="29063" x="6472238" y="3062288"/>
          <p14:tracePt t="29071" x="6494463" y="3065463"/>
          <p14:tracePt t="29079" x="6527800" y="3076575"/>
          <p14:tracePt t="29086" x="6550025" y="3084513"/>
          <p14:tracePt t="29094" x="6577013" y="3087688"/>
          <p14:tracePt t="29102" x="6607175" y="3092450"/>
          <p14:tracePt t="29111" x="6632575" y="3098800"/>
          <p14:tracePt t="29119" x="6656388" y="3103563"/>
          <p14:tracePt t="29129" x="6673850" y="3106738"/>
          <p14:tracePt t="29134" x="6689725" y="3106738"/>
          <p14:tracePt t="29144" x="6704013" y="3111500"/>
          <p14:tracePt t="29153" x="6704013" y="3114675"/>
          <p14:tracePt t="29161" x="6704013" y="3117850"/>
          <p14:tracePt t="29169" x="6700838" y="3122613"/>
          <p14:tracePt t="29177" x="6696075" y="3122613"/>
          <p14:tracePt t="29347" x="6684963" y="3122613"/>
          <p14:tracePt t="29353" x="6659563" y="3098800"/>
          <p14:tracePt t="29361" x="6640513" y="3092450"/>
          <p14:tracePt t="29368" x="6640513" y="3098800"/>
          <p14:tracePt t="29377" x="6648450" y="3103563"/>
          <p14:tracePt t="29385" x="6670675" y="3106738"/>
          <p14:tracePt t="29392" x="6692900" y="3106738"/>
          <p14:tracePt t="29401" x="6715125" y="3106738"/>
          <p14:tracePt t="29411" x="6742113" y="3114675"/>
          <p14:tracePt t="29418" x="6761163" y="3122613"/>
          <p14:tracePt t="29425" x="6783388" y="3133725"/>
          <p14:tracePt t="29435" x="6800850" y="3136900"/>
          <p14:tracePt t="29443" x="6819900" y="3140075"/>
          <p14:tracePt t="29450" x="6831013" y="3140075"/>
          <p14:tracePt t="29459" x="6842125" y="3140075"/>
          <p14:tracePt t="29467" x="6853238" y="3144838"/>
          <p14:tracePt t="29474" x="6865938" y="3144838"/>
          <p14:tracePt t="29483" x="6883400" y="3152775"/>
          <p14:tracePt t="29491" x="6907213" y="3152775"/>
          <p14:tracePt t="29498" x="6929438" y="3152775"/>
          <p14:tracePt t="29507" x="6981825" y="3152775"/>
          <p14:tracePt t="29514" x="7026275" y="3152775"/>
          <p14:tracePt t="29522" x="7100888" y="3155950"/>
          <p14:tracePt t="29531" x="7183438" y="3155950"/>
          <p14:tracePt t="29539" x="7277100" y="3163888"/>
          <p14:tracePt t="29547" x="7404100" y="3170238"/>
          <p14:tracePt t="29555" x="7527925" y="3170238"/>
          <p14:tracePt t="29562" x="7670800" y="3159125"/>
          <p14:tracePt t="29570" x="7812088" y="3148013"/>
          <p14:tracePt t="29578" x="7927975" y="3133725"/>
          <p14:tracePt t="29587" x="8002588" y="3128963"/>
          <p14:tracePt t="29595" x="8070850" y="3122613"/>
          <p14:tracePt t="29603" x="8115300" y="3114675"/>
          <p14:tracePt t="29610" x="8126413" y="3114675"/>
          <p14:tracePt t="29635" x="8123238" y="3111500"/>
          <p14:tracePt t="29643" x="8104188" y="3106738"/>
          <p14:tracePt t="29651" x="8096250" y="3106738"/>
          <p14:tracePt t="29659" x="8093075" y="3103563"/>
          <p14:tracePt t="29829" x="8089900" y="3103563"/>
          <p14:tracePt t="29837" x="8085138" y="3103563"/>
          <p14:tracePt t="29853" x="8078788" y="3103563"/>
          <p14:tracePt t="29861" x="8070850" y="3103563"/>
          <p14:tracePt t="29868" x="8066088" y="3103563"/>
          <p14:tracePt t="29876" x="8062913" y="3106738"/>
          <p14:tracePt t="29899" x="8054975" y="3117850"/>
          <p14:tracePt t="29901" x="8051800" y="3125788"/>
          <p14:tracePt t="29908" x="8040688" y="3133725"/>
          <p14:tracePt t="29917" x="8029575" y="3136900"/>
          <p14:tracePt t="29925" x="8002588" y="3148013"/>
          <p14:tracePt t="29933" x="7966075" y="3152775"/>
          <p14:tracePt t="29941" x="7913688" y="3159125"/>
          <p14:tracePt t="29948" x="7861300" y="3159125"/>
          <p14:tracePt t="29956" x="7793038" y="3155950"/>
          <p14:tracePt t="29967" x="7726363" y="3152775"/>
          <p14:tracePt t="29973" x="7666038" y="3136900"/>
          <p14:tracePt t="29983" x="7618413" y="3125788"/>
          <p14:tracePt t="29991" x="7580313" y="3114675"/>
          <p14:tracePt t="29998" x="7546975" y="3103563"/>
          <p14:tracePt t="30007" x="7513638" y="3092450"/>
          <p14:tracePt t="30014" x="7486650" y="3073400"/>
          <p14:tracePt t="30022" x="7467600" y="3059113"/>
          <p14:tracePt t="30031" x="7448550" y="3043238"/>
          <p14:tracePt t="30038" x="7437438" y="3017838"/>
          <p14:tracePt t="30047" x="7434263" y="2994025"/>
          <p14:tracePt t="30055" x="7434263" y="2968625"/>
          <p14:tracePt t="30062" x="7445375" y="2941638"/>
          <p14:tracePt t="30071" x="7459663" y="2924175"/>
          <p14:tracePt t="30079" x="7486650" y="2908300"/>
          <p14:tracePt t="30087" x="7516813" y="2897188"/>
          <p14:tracePt t="30095" x="7572375" y="2886075"/>
          <p14:tracePt t="30102" x="7640638" y="2871788"/>
          <p14:tracePt t="30110" x="7707313" y="2867025"/>
          <p14:tracePt t="30119" x="7781925" y="2860675"/>
          <p14:tracePt t="30126" x="7850188" y="2860675"/>
          <p14:tracePt t="30135" x="7921625" y="2860675"/>
          <p14:tracePt t="30142" x="7991475" y="2863850"/>
          <p14:tracePt t="30151" x="8059738" y="2882900"/>
          <p14:tracePt t="30158" x="8126413" y="2901950"/>
          <p14:tracePt t="30167" x="8178800" y="2913063"/>
          <p14:tracePt t="30174" x="8228013" y="2935288"/>
          <p14:tracePt t="30182" x="8261350" y="2954338"/>
          <p14:tracePt t="30190" x="8277225" y="2965450"/>
          <p14:tracePt t="30199" x="8283575" y="2971800"/>
          <p14:tracePt t="30207" x="8288338" y="2979738"/>
          <p14:tracePt t="30214" x="8288338" y="2987675"/>
          <p14:tracePt t="30222" x="8288338" y="2990850"/>
          <p14:tracePt t="30231" x="8288338" y="2998788"/>
          <p14:tracePt t="30239" x="8288338" y="3006725"/>
          <p14:tracePt t="30247" x="8288338" y="3009900"/>
          <p14:tracePt t="30254" x="8283575" y="3017838"/>
          <p14:tracePt t="30265" x="8280400" y="3021013"/>
          <p14:tracePt t="30272" x="8277225" y="3021013"/>
          <p14:tracePt t="30281" x="8269288" y="3024188"/>
          <p14:tracePt t="30289" x="8261350" y="3028950"/>
          <p14:tracePt t="30296" x="8253413" y="3032125"/>
          <p14:tracePt t="30305" x="8242300" y="3035300"/>
          <p14:tracePt t="30313" x="8231188" y="3043238"/>
          <p14:tracePt t="30320" x="8212138" y="3046413"/>
          <p14:tracePt t="30328" x="8201025" y="3051175"/>
          <p14:tracePt t="30337" x="8183563" y="3051175"/>
          <p14:tracePt t="30345" x="8175625" y="3054350"/>
          <p14:tracePt t="30353" x="8164513" y="3054350"/>
          <p14:tracePt t="30360" x="8159750" y="3059113"/>
          <p14:tracePt t="30369" x="8153400" y="3059113"/>
          <p14:tracePt t="30385" x="8153400" y="3062288"/>
          <p14:tracePt t="30475" x="8153400" y="3065463"/>
          <p14:tracePt t="30497" x="8153400" y="3070225"/>
          <p14:tracePt t="30513" x="8153400" y="3073400"/>
          <p14:tracePt t="30529" x="8153400" y="3076575"/>
          <p14:tracePt t="30563" x="8153400" y="3081338"/>
          <p14:tracePt t="30587" x="8153400" y="3084513"/>
          <p14:tracePt t="30755" x="8153400" y="3087688"/>
          <p14:tracePt t="30804" x="8148638" y="3087688"/>
          <p14:tracePt t="30829" x="8148638" y="3092450"/>
          <p14:tracePt t="30836" x="8145463" y="3092450"/>
          <p14:tracePt t="30869" x="8142288" y="3092450"/>
          <p14:tracePt t="30885" x="8142288" y="3095625"/>
          <p14:tracePt t="30949" x="8137525" y="3095625"/>
          <p14:tracePt t="30997" x="8134350" y="3095625"/>
          <p14:tracePt t="31013" x="8134350" y="3098800"/>
          <p14:tracePt t="31071" x="8131175" y="3103563"/>
          <p14:tracePt t="31126" x="8131175" y="3106738"/>
          <p14:tracePt t="31882" x="8142288" y="3106738"/>
          <p14:tracePt t="31891" x="8159750" y="3106738"/>
          <p14:tracePt t="31898" x="8175625" y="3106738"/>
          <p14:tracePt t="31907" x="8186738" y="3103563"/>
          <p14:tracePt t="31914" x="8201025" y="3098800"/>
          <p14:tracePt t="31922" x="8205788" y="3095625"/>
          <p14:tracePt t="31931" x="8205788" y="3084513"/>
          <p14:tracePt t="31939" x="8201025" y="3070225"/>
          <p14:tracePt t="31947" x="8178800" y="3040063"/>
          <p14:tracePt t="31955" x="8131175" y="3009900"/>
          <p14:tracePt t="31963" x="8007350" y="2965450"/>
          <p14:tracePt t="31971" x="7737475" y="2913063"/>
          <p14:tracePt t="31998" x="6037263" y="2736850"/>
          <p14:tracePt t="32005" x="5278438" y="2673350"/>
          <p14:tracePt t="32013" x="4484688" y="2620963"/>
          <p14:tracePt t="32021" x="3729038" y="2593975"/>
          <p14:tracePt t="32029" x="3178175" y="2568575"/>
          <p14:tracePt t="32037" x="2941638" y="2538413"/>
          <p14:tracePt t="32045" x="2927350" y="2533650"/>
          <p14:tracePt t="32053" x="2946400" y="2533650"/>
          <p14:tracePt t="32060" x="2982913" y="2533650"/>
          <p14:tracePt t="32069" x="3017838" y="2544763"/>
          <p14:tracePt t="32077" x="3028950" y="2549525"/>
          <p14:tracePt t="32085" x="3035300" y="2557463"/>
          <p14:tracePt t="32287" x="3013075" y="2549525"/>
          <p14:tracePt t="32295" x="2965450" y="2538413"/>
          <p14:tracePt t="32303" x="2889250" y="2530475"/>
          <p14:tracePt t="32311" x="2806700" y="2519363"/>
          <p14:tracePt t="32319" x="2706688" y="2505075"/>
          <p14:tracePt t="32327" x="2563813" y="2497138"/>
          <p14:tracePt t="32335" x="2422525" y="2478088"/>
          <p14:tracePt t="32343" x="2293938" y="2470150"/>
          <p14:tracePt t="32351" x="2219325" y="2463800"/>
          <p14:tracePt t="32359" x="2133600" y="2452688"/>
          <p14:tracePt t="32367" x="2058988" y="2444750"/>
          <p14:tracePt t="32375" x="1984375" y="2433638"/>
          <p14:tracePt t="32383" x="1909763" y="2422525"/>
          <p14:tracePt t="32391" x="1841500" y="2414588"/>
          <p14:tracePt t="32399" x="1774825" y="2403475"/>
          <p14:tracePt t="32407" x="1714500" y="2395538"/>
          <p14:tracePt t="32414" x="1658938" y="2384425"/>
          <p14:tracePt t="32423" x="1612900" y="2373313"/>
          <p14:tracePt t="32431" x="1579563" y="2362200"/>
          <p14:tracePt t="32439" x="1549400" y="2351088"/>
          <p14:tracePt t="32447" x="1535113" y="2347913"/>
          <p14:tracePt t="32455" x="1524000" y="2339975"/>
          <p14:tracePt t="32463" x="1519238" y="2332038"/>
          <p14:tracePt t="32471" x="1519238" y="2328863"/>
          <p14:tracePt t="32616" x="1519238" y="2324100"/>
          <p14:tracePt t="32625" x="1512888" y="2320925"/>
          <p14:tracePt t="32633" x="1504950" y="2309813"/>
          <p14:tracePt t="32641" x="1497013" y="2309813"/>
          <p14:tracePt t="32648" x="1489075" y="2309813"/>
          <p14:tracePt t="32657" x="1477963" y="2317750"/>
          <p14:tracePt t="32664" x="1452563" y="2324100"/>
          <p14:tracePt t="32673" x="1419225" y="2343150"/>
          <p14:tracePt t="32681" x="1366838" y="2365375"/>
          <p14:tracePt t="32689" x="1317625" y="2384425"/>
          <p14:tracePt t="32697" x="1276350" y="2403475"/>
          <p14:tracePt t="32705" x="1238250" y="2417763"/>
          <p14:tracePt t="32713" x="1212850" y="2433638"/>
          <p14:tracePt t="32721" x="1190625" y="2447925"/>
          <p14:tracePt t="32728" x="1179513" y="2459038"/>
          <p14:tracePt t="32737" x="1168400" y="2470150"/>
          <p14:tracePt t="32745" x="1157288" y="2481263"/>
          <p14:tracePt t="32755" x="1152525" y="2497138"/>
          <p14:tracePt t="32760" x="1149350" y="2508250"/>
          <p14:tracePt t="32769" x="1149350" y="2516188"/>
          <p14:tracePt t="32777" x="1149350" y="2522538"/>
          <p14:tracePt t="32785" x="1149350" y="2530475"/>
          <p14:tracePt t="32793" x="1149350" y="2538413"/>
          <p14:tracePt t="32801" x="1149350" y="2544763"/>
          <p14:tracePt t="32808" x="1149350" y="2557463"/>
          <p14:tracePt t="32818" x="1149350" y="2568575"/>
          <p14:tracePt t="32825" x="1149350" y="2574925"/>
          <p14:tracePt t="32835" x="1149350" y="2582863"/>
          <p14:tracePt t="32843" x="1149350" y="2590800"/>
          <p14:tracePt t="32851" x="1152525" y="2601913"/>
          <p14:tracePt t="32859" x="1157288" y="2605088"/>
          <p14:tracePt t="32867" x="1163638" y="2609850"/>
          <p14:tracePt t="32875" x="1174750" y="2613025"/>
          <p14:tracePt t="32899" x="1212850" y="2620963"/>
          <p14:tracePt t="32907" x="1220788" y="2620963"/>
          <p14:tracePt t="32923" x="1223963" y="2620963"/>
          <p14:tracePt t="32947" x="1223963" y="2616200"/>
          <p14:tracePt t="32987" x="1220788" y="2613025"/>
          <p14:tracePt t="32995" x="1216025" y="2613025"/>
          <p14:tracePt t="33003" x="1212850" y="2613025"/>
          <p14:tracePt t="33011" x="1198563" y="2613025"/>
          <p14:tracePt t="33019" x="1182688" y="2616200"/>
          <p14:tracePt t="33027" x="1157288" y="2627313"/>
          <p14:tracePt t="33035" x="1138238" y="2635250"/>
          <p14:tracePt t="33043" x="1119188" y="2638425"/>
          <p14:tracePt t="33051" x="1111250" y="2651125"/>
          <p14:tracePt t="33059" x="1100138" y="2662238"/>
          <p14:tracePt t="33067" x="1096963" y="2668588"/>
          <p14:tracePt t="33075" x="1093788" y="2676525"/>
          <p14:tracePt t="33083" x="1093788" y="2687638"/>
          <p14:tracePt t="33091" x="1093788" y="2698750"/>
          <p14:tracePt t="33099" x="1093788" y="2714625"/>
          <p14:tracePt t="33109" x="1093788" y="2725738"/>
          <p14:tracePt t="33116" x="1096963" y="2743200"/>
          <p14:tracePt t="33125" x="1104900" y="2751138"/>
          <p14:tracePt t="33132" x="1116013" y="2755900"/>
          <p14:tracePt t="33141" x="1122363" y="2762250"/>
          <p14:tracePt t="33148" x="1138238" y="2767013"/>
          <p14:tracePt t="33157" x="1146175" y="2770188"/>
          <p14:tracePt t="33165" x="1152525" y="2773363"/>
          <p14:tracePt t="33173" x="1157288" y="2773363"/>
          <p14:tracePt t="33181" x="1163638" y="2773363"/>
          <p14:tracePt t="33197" x="1168400" y="2773363"/>
          <p14:tracePt t="33205" x="1171575" y="2773363"/>
          <p14:tracePt t="33213" x="1171575" y="2770188"/>
          <p14:tracePt t="33221" x="1174750" y="2770188"/>
          <p14:tracePt t="33269" x="1168400" y="2770188"/>
          <p14:tracePt t="33277" x="1152525" y="2795588"/>
          <p14:tracePt t="33285" x="1138238" y="2814638"/>
          <p14:tracePt t="33293" x="1122363" y="2847975"/>
          <p14:tracePt t="33301" x="1108075" y="2882900"/>
          <p14:tracePt t="33309" x="1096963" y="2908300"/>
          <p14:tracePt t="33317" x="1085850" y="2927350"/>
          <p14:tracePt t="33325" x="1085850" y="2949575"/>
          <p14:tracePt t="33332" x="1085850" y="2965450"/>
          <p14:tracePt t="33341" x="1085850" y="2976563"/>
          <p14:tracePt t="33349" x="1089025" y="2994025"/>
          <p14:tracePt t="33356" x="1093788" y="3006725"/>
          <p14:tracePt t="33365" x="1100138" y="3013075"/>
          <p14:tracePt t="33373" x="1108075" y="3024188"/>
          <p14:tracePt t="33381" x="1116013" y="3028950"/>
          <p14:tracePt t="33389" x="1127125" y="3032125"/>
          <p14:tracePt t="33398" x="1130300" y="3035300"/>
          <p14:tracePt t="33407" x="1138238" y="3035300"/>
          <p14:tracePt t="33414" x="1146175" y="3035300"/>
          <p14:tracePt t="33423" x="1152525" y="3035300"/>
          <p14:tracePt t="33431" x="1157288" y="3032125"/>
          <p14:tracePt t="33438" x="1163638" y="3024188"/>
          <p14:tracePt t="33447" x="1171575" y="3021013"/>
          <p14:tracePt t="33455" x="1174750" y="3013075"/>
          <p14:tracePt t="33463" x="1179513" y="3009900"/>
          <p14:tracePt t="33478" x="1179513" y="3006725"/>
          <p14:tracePt t="33487" x="1179513" y="3001963"/>
          <p14:tracePt t="33495" x="1179513" y="2998788"/>
          <p14:tracePt t="33503" x="1179513" y="2994025"/>
          <p14:tracePt t="33679" x="1179513" y="2990850"/>
          <p14:tracePt t="33689" x="1168400" y="2987675"/>
          <p14:tracePt t="33697" x="1149350" y="2976563"/>
          <p14:tracePt t="33705" x="1122363" y="2971800"/>
          <p14:tracePt t="33713" x="1100138" y="2960688"/>
          <p14:tracePt t="33721" x="1081088" y="2954338"/>
          <p14:tracePt t="33729" x="1066800" y="2946400"/>
          <p14:tracePt t="33737" x="1047750" y="2930525"/>
          <p14:tracePt t="33745" x="1041400" y="2919413"/>
          <p14:tracePt t="33753" x="1033463" y="2901950"/>
          <p14:tracePt t="33761" x="1011238" y="2874963"/>
          <p14:tracePt t="33769" x="995363" y="2847975"/>
          <p14:tracePt t="33777" x="976313" y="2814638"/>
          <p14:tracePt t="33785" x="965200" y="2773363"/>
          <p14:tracePt t="33793" x="950913" y="2732088"/>
          <p14:tracePt t="33801" x="947738" y="2709863"/>
          <p14:tracePt t="33809" x="947738" y="2687638"/>
          <p14:tracePt t="33817" x="947738" y="2665413"/>
          <p14:tracePt t="33825" x="947738" y="2646363"/>
          <p14:tracePt t="33832" x="947738" y="2638425"/>
          <p14:tracePt t="33843" x="947738" y="2632075"/>
          <p14:tracePt t="33848" x="950913" y="2624138"/>
          <p14:tracePt t="33857" x="950913" y="2620963"/>
          <p14:tracePt t="33865" x="954088" y="2620963"/>
          <p14:tracePt t="33875" x="958850" y="2616200"/>
          <p14:tracePt t="33881" x="965200" y="2616200"/>
          <p14:tracePt t="33898" x="984250" y="2616200"/>
          <p14:tracePt t="33905" x="995363" y="2616200"/>
          <p14:tracePt t="33913" x="1003300" y="2616200"/>
          <p14:tracePt t="33921" x="1006475" y="2620963"/>
          <p14:tracePt t="33929" x="1011238" y="2624138"/>
          <p14:tracePt t="33937" x="1017588" y="2624138"/>
          <p14:tracePt t="33945" x="1022350" y="2632075"/>
          <p14:tracePt t="33955" x="1025525" y="2638425"/>
          <p14:tracePt t="33962" x="1033463" y="2643188"/>
          <p14:tracePt t="33971" x="1036638" y="2651125"/>
          <p14:tracePt t="33979" x="1044575" y="2654300"/>
          <p14:tracePt t="33987" x="1047750" y="2662238"/>
          <p14:tracePt t="33995" x="1058863" y="2665413"/>
          <p14:tracePt t="34003" x="1066800" y="2668588"/>
          <p14:tracePt t="34011" x="1069975" y="2673350"/>
          <p14:tracePt t="34019" x="1074738" y="2673350"/>
          <p14:tracePt t="34051" x="1069975" y="2668588"/>
          <p14:tracePt t="34059" x="1058863" y="2654300"/>
          <p14:tracePt t="34067" x="1044575" y="2646363"/>
          <p14:tracePt t="34074" x="1028700" y="2635250"/>
          <p14:tracePt t="34083" x="1014413" y="2624138"/>
          <p14:tracePt t="34091" x="1003300" y="2613025"/>
          <p14:tracePt t="34099" x="989013" y="2601913"/>
          <p14:tracePt t="34107" x="981075" y="2590800"/>
          <p14:tracePt t="34114" x="973138" y="2571750"/>
          <p14:tracePt t="34123" x="962025" y="2552700"/>
          <p14:tracePt t="34131" x="958850" y="2538413"/>
          <p14:tracePt t="34139" x="958850" y="2511425"/>
          <p14:tracePt t="34147" x="958850" y="2497138"/>
          <p14:tracePt t="34155" x="958850" y="2474913"/>
          <p14:tracePt t="34163" x="958850" y="2463800"/>
          <p14:tracePt t="34171" x="965200" y="2447925"/>
          <p14:tracePt t="34179" x="973138" y="2436813"/>
          <p14:tracePt t="34187" x="984250" y="2425700"/>
          <p14:tracePt t="34195" x="1003300" y="2414588"/>
          <p14:tracePt t="34203" x="1014413" y="2411413"/>
          <p14:tracePt t="34211" x="1028700" y="2406650"/>
          <p14:tracePt t="34219" x="1044575" y="2406650"/>
          <p14:tracePt t="34229" x="1055688" y="2406650"/>
          <p14:tracePt t="34235" x="1069975" y="2414588"/>
          <p14:tracePt t="34245" x="1093788" y="2417763"/>
          <p14:tracePt t="34253" x="1104900" y="2428875"/>
          <p14:tracePt t="34261" x="1122363" y="2433638"/>
          <p14:tracePt t="34269" x="1133475" y="2436813"/>
          <p14:tracePt t="34277" x="1146175" y="2436813"/>
          <p14:tracePt t="34285" x="1152525" y="2439988"/>
          <p14:tracePt t="34301" x="1157288" y="2444750"/>
          <p14:tracePt t="34317" x="1160463" y="2447925"/>
          <p14:tracePt t="34333" x="1160463" y="2455863"/>
          <p14:tracePt t="34341" x="1160463" y="2463800"/>
          <p14:tracePt t="34349" x="1160463" y="2470150"/>
          <p14:tracePt t="34357" x="1160463" y="2478088"/>
          <p14:tracePt t="34364" x="1160463" y="2481263"/>
          <p14:tracePt t="34373" x="1160463" y="2489200"/>
          <p14:tracePt t="34382" x="1160463" y="2492375"/>
          <p14:tracePt t="34397" x="1160463" y="2497138"/>
          <p14:tracePt t="34405" x="1160463" y="2500313"/>
          <p14:tracePt t="34532" x="1160463" y="2492375"/>
          <p14:tracePt t="34559" x="1160463" y="2489200"/>
          <p14:tracePt t="34567" x="1160463" y="2486025"/>
          <p14:tracePt t="34575" x="1160463" y="2481263"/>
          <p14:tracePt t="34598" x="1160463" y="2478088"/>
          <p14:tracePt t="34614" x="1160463" y="2474913"/>
          <p14:tracePt t="34647" x="1160463" y="2470150"/>
          <p14:tracePt t="34655" x="1160463" y="2466975"/>
          <p14:tracePt t="34663" x="1160463" y="2463800"/>
          <p14:tracePt t="34679" x="1160463" y="2455863"/>
          <p14:tracePt t="34695" x="1160463" y="2452688"/>
          <p14:tracePt t="34703" x="1160463" y="2447925"/>
          <p14:tracePt t="34719" x="1160463" y="2439988"/>
          <p14:tracePt t="34735" x="1160463" y="2436813"/>
          <p14:tracePt t="34743" x="1160463" y="2433638"/>
          <p14:tracePt t="34759" x="1160463" y="2428875"/>
          <p14:tracePt t="34775" x="1160463" y="2425700"/>
          <p14:tracePt t="34791" x="1160463" y="2422525"/>
          <p14:tracePt t="34825" x="1160463" y="2417763"/>
          <p14:tracePt t="34833" x="1157288" y="2417763"/>
          <p14:tracePt t="34841" x="1157288" y="2414588"/>
          <p14:tracePt t="34848" x="1152525" y="2414588"/>
          <p14:tracePt t="34856" x="1149350" y="2414588"/>
          <p14:tracePt t="34865" x="1141413" y="2414588"/>
          <p14:tracePt t="34873" x="1138238" y="2414588"/>
          <p14:tracePt t="34881" x="1130300" y="2414588"/>
          <p14:tracePt t="34889" x="1122363" y="2417763"/>
          <p14:tracePt t="34898" x="1111250" y="2425700"/>
          <p14:tracePt t="34905" x="1104900" y="2439988"/>
          <p14:tracePt t="34913" x="1093788" y="2452688"/>
          <p14:tracePt t="34922" x="1081088" y="2463800"/>
          <p14:tracePt t="34929" x="1077913" y="2481263"/>
          <p14:tracePt t="34937" x="1074738" y="2492375"/>
          <p14:tracePt t="34945" x="1066800" y="2516188"/>
          <p14:tracePt t="34953" x="1058863" y="2541588"/>
          <p14:tracePt t="34960" x="1055688" y="2560638"/>
          <p14:tracePt t="34969" x="1044575" y="2579688"/>
          <p14:tracePt t="34977" x="1041400" y="2593975"/>
          <p14:tracePt t="34985" x="1028700" y="2613025"/>
          <p14:tracePt t="34993" x="1025525" y="2632075"/>
          <p14:tracePt t="35001" x="1022350" y="2651125"/>
          <p14:tracePt t="35009" x="1022350" y="2665413"/>
          <p14:tracePt t="35017" x="1022350" y="2676525"/>
          <p14:tracePt t="35025" x="1022350" y="2698750"/>
          <p14:tracePt t="35032" x="1022350" y="2717800"/>
          <p14:tracePt t="35041" x="1033463" y="2743200"/>
          <p14:tracePt t="35048" x="1041400" y="2762250"/>
          <p14:tracePt t="35057" x="1055688" y="2773363"/>
          <p14:tracePt t="35065" x="1074738" y="2789238"/>
          <p14:tracePt t="35073" x="1093788" y="2803525"/>
          <p14:tracePt t="35081" x="1119188" y="2819400"/>
          <p14:tracePt t="35089" x="1138238" y="2830513"/>
          <p14:tracePt t="35099" x="1152525" y="2833688"/>
          <p14:tracePt t="35105" x="1163638" y="2836863"/>
          <p14:tracePt t="35115" x="1171575" y="2836863"/>
          <p14:tracePt t="35123" x="1179513" y="2836863"/>
          <p14:tracePt t="35131" x="1182688" y="2836863"/>
          <p14:tracePt t="35147" x="1185863" y="2833688"/>
          <p14:tracePt t="35155" x="1185863" y="2830513"/>
          <p14:tracePt t="35163" x="1185863" y="2825750"/>
          <p14:tracePt t="35171" x="1185863" y="2822575"/>
          <p14:tracePt t="35179" x="1185863" y="2814638"/>
          <p14:tracePt t="35187" x="1185863" y="2808288"/>
          <p14:tracePt t="35195" x="1185863" y="2803525"/>
          <p14:tracePt t="35203" x="1182688" y="2800350"/>
          <p14:tracePt t="35211" x="1182688" y="2795588"/>
          <p14:tracePt t="35219" x="1179513" y="2795588"/>
          <p14:tracePt t="35227" x="1174750" y="2792413"/>
          <p14:tracePt t="35235" x="1171575" y="2792413"/>
          <p14:tracePt t="35243" x="1168400" y="2792413"/>
          <p14:tracePt t="35251" x="1163638" y="2792413"/>
          <p14:tracePt t="35259" x="1160463" y="2792413"/>
          <p14:tracePt t="35267" x="1157288" y="2792413"/>
          <p14:tracePt t="35275" x="1141413" y="2795588"/>
          <p14:tracePt t="35283" x="1130300" y="2808288"/>
          <p14:tracePt t="35291" x="1119188" y="2814638"/>
          <p14:tracePt t="35299" x="1104900" y="2825750"/>
          <p14:tracePt t="35307" x="1093788" y="2833688"/>
          <p14:tracePt t="35315" x="1077913" y="2844800"/>
          <p14:tracePt t="35323" x="1069975" y="2852738"/>
          <p14:tracePt t="35331" x="1063625" y="2860675"/>
          <p14:tracePt t="35339" x="1055688" y="2867025"/>
          <p14:tracePt t="35347" x="1047750" y="2878138"/>
          <p14:tracePt t="35357" x="1033463" y="2894013"/>
          <p14:tracePt t="35363" x="1025525" y="2905125"/>
          <p14:tracePt t="35371" x="1017588" y="2919413"/>
          <p14:tracePt t="35379" x="1014413" y="2930525"/>
          <p14:tracePt t="35389" x="1011238" y="2941638"/>
          <p14:tracePt t="35396" x="1006475" y="2957513"/>
          <p14:tracePt t="35405" x="1006475" y="2968625"/>
          <p14:tracePt t="35413" x="1006475" y="2982913"/>
          <p14:tracePt t="35421" x="1006475" y="2990850"/>
          <p14:tracePt t="35428" x="1011238" y="2998788"/>
          <p14:tracePt t="35437" x="1014413" y="3006725"/>
          <p14:tracePt t="35445" x="1017588" y="3013075"/>
          <p14:tracePt t="35453" x="1022350" y="3017838"/>
          <p14:tracePt t="35461" x="1025525" y="3024188"/>
          <p14:tracePt t="35477" x="1028700" y="3028950"/>
          <p14:tracePt t="35485" x="1033463" y="3032125"/>
          <p14:tracePt t="35493" x="1036638" y="3032125"/>
          <p14:tracePt t="35509" x="1044575" y="3035300"/>
          <p14:tracePt t="35517" x="1052513" y="3040063"/>
          <p14:tracePt t="35525" x="1063625" y="3040063"/>
          <p14:tracePt t="35532" x="1069975" y="3043238"/>
          <p14:tracePt t="35541" x="1077913" y="3046413"/>
          <p14:tracePt t="35549" x="1089025" y="3051175"/>
          <p14:tracePt t="35557" x="1100138" y="3054350"/>
          <p14:tracePt t="35573" x="1111250" y="3059113"/>
          <p14:tracePt t="35581" x="1116013" y="3062288"/>
          <p14:tracePt t="35589" x="1122363" y="3065463"/>
          <p14:tracePt t="35597" x="1127125" y="3070225"/>
          <p14:tracePt t="35605" x="1130300" y="3070225"/>
          <p14:tracePt t="35613" x="1133475" y="3070225"/>
          <p14:tracePt t="35621" x="1133475" y="3073400"/>
          <p14:tracePt t="35895" x="1133475" y="3076575"/>
          <p14:tracePt t="36951" x="1133475" y="3073400"/>
          <p14:tracePt t="36999" x="1133475" y="3070225"/>
          <p14:tracePt t="37014" x="1133475" y="3065463"/>
          <p14:tracePt t="37023" x="1130300" y="3062288"/>
          <p14:tracePt t="37031" x="1127125" y="3062288"/>
          <p14:tracePt t="37039" x="1127125" y="3059113"/>
          <p14:tracePt t="37047" x="1122363" y="3059113"/>
          <p14:tracePt t="37055" x="1119188" y="3054350"/>
          <p14:tracePt t="37063" x="1116013" y="3054350"/>
          <p14:tracePt t="37081" x="1108075" y="3054350"/>
          <p14:tracePt t="37087" x="1100138" y="3054350"/>
          <p14:tracePt t="37097" x="1085850" y="3059113"/>
          <p14:tracePt t="37105" x="1069975" y="3070225"/>
          <p14:tracePt t="37113" x="1055688" y="3076575"/>
          <p14:tracePt t="37121" x="1044575" y="3092450"/>
          <p14:tracePt t="37129" x="1028700" y="3111500"/>
          <p14:tracePt t="37137" x="1014413" y="3136900"/>
          <p14:tracePt t="37145" x="1000125" y="3163888"/>
          <p14:tracePt t="37153" x="981075" y="3197225"/>
          <p14:tracePt t="37161" x="965200" y="3233738"/>
          <p14:tracePt t="37169" x="947738" y="3275013"/>
          <p14:tracePt t="37177" x="928688" y="3309938"/>
          <p14:tracePt t="37185" x="906463" y="3349625"/>
          <p14:tracePt t="37193" x="890588" y="3387725"/>
          <p14:tracePt t="37201" x="865188" y="3436938"/>
          <p14:tracePt t="37209" x="854075" y="3478213"/>
          <p14:tracePt t="37217" x="849313" y="3508375"/>
          <p14:tracePt t="37225" x="846138" y="3533775"/>
          <p14:tracePt t="37233" x="846138" y="3556000"/>
          <p14:tracePt t="37241" x="846138" y="3571875"/>
          <p14:tracePt t="37249" x="846138" y="3586163"/>
          <p14:tracePt t="37257" x="846138" y="3594100"/>
          <p14:tracePt t="37265" x="849313" y="3600450"/>
          <p14:tracePt t="37273" x="857250" y="3605213"/>
          <p14:tracePt t="37281" x="868363" y="3605213"/>
          <p14:tracePt t="37289" x="879475" y="3597275"/>
          <p14:tracePt t="37297" x="898525" y="3594100"/>
          <p14:tracePt t="37305" x="917575" y="3586163"/>
          <p14:tracePt t="37313" x="928688" y="3578225"/>
          <p14:tracePt t="37321" x="942975" y="3567113"/>
          <p14:tracePt t="37329" x="954088" y="3560763"/>
          <p14:tracePt t="37337" x="962025" y="3556000"/>
          <p14:tracePt t="37345" x="973138" y="3548063"/>
          <p14:tracePt t="37353" x="984250" y="3541713"/>
          <p14:tracePt t="37363" x="995363" y="3530600"/>
          <p14:tracePt t="37371" x="1003300" y="3522663"/>
          <p14:tracePt t="37377" x="1011238" y="3519488"/>
          <p14:tracePt t="37387" x="1014413" y="3511550"/>
          <p14:tracePt t="37395" x="1022350" y="3508375"/>
          <p14:tracePt t="37403" x="1025525" y="3508375"/>
          <p14:tracePt t="37411" x="1025525" y="3503613"/>
          <p14:tracePt t="37443" x="1028700" y="3503613"/>
          <p14:tracePt t="37451" x="1033463" y="3503613"/>
          <p14:tracePt t="37459" x="1044575" y="3503613"/>
          <p14:tracePt t="37467" x="1055688" y="3503613"/>
          <p14:tracePt t="37475" x="1085850" y="3495675"/>
          <p14:tracePt t="37483" x="1122363" y="3495675"/>
          <p14:tracePt t="37491" x="1168400" y="3495675"/>
          <p14:tracePt t="37498" x="1220788" y="3495675"/>
          <p14:tracePt t="37507" x="1273175" y="3495675"/>
          <p14:tracePt t="37514" x="1325563" y="3500438"/>
          <p14:tracePt t="37523" x="1384300" y="3503613"/>
          <p14:tracePt t="37532" x="1436688" y="3503613"/>
          <p14:tracePt t="37539" x="1489075" y="3511550"/>
          <p14:tracePt t="37547" x="1527175" y="3514725"/>
          <p14:tracePt t="37555" x="1568450" y="3514725"/>
          <p14:tracePt t="37563" x="1590675" y="3514725"/>
          <p14:tracePt t="37571" x="1620838" y="3522663"/>
          <p14:tracePt t="37579" x="1651000" y="3522663"/>
          <p14:tracePt t="37587" x="1684338" y="3525838"/>
          <p14:tracePt t="37595" x="1714500" y="3525838"/>
          <p14:tracePt t="37603" x="1752600" y="3525838"/>
          <p14:tracePt t="37611" x="1789113" y="3525838"/>
          <p14:tracePt t="37619" x="1819275" y="3525838"/>
          <p14:tracePt t="37627" x="1849438" y="3525838"/>
          <p14:tracePt t="37635" x="1890713" y="3525838"/>
          <p14:tracePt t="37643" x="1901825" y="3522663"/>
          <p14:tracePt t="37651" x="1912938" y="3519488"/>
          <p14:tracePt t="37661" x="1916113" y="3514725"/>
          <p14:tracePt t="37677" x="1916113" y="3511550"/>
          <p14:tracePt t="37693" x="1912938" y="3511550"/>
          <p14:tracePt t="37701" x="1909763" y="3511550"/>
          <p14:tracePt t="37709" x="1898650" y="3511550"/>
          <p14:tracePt t="37717" x="1893888" y="3511550"/>
          <p14:tracePt t="37725" x="1885950" y="3514725"/>
          <p14:tracePt t="37733" x="1879600" y="3514725"/>
          <p14:tracePt t="37741" x="1879600" y="3519488"/>
          <p14:tracePt t="37765" x="1879600" y="3522663"/>
          <p14:tracePt t="37789" x="1882775" y="3522663"/>
          <p14:tracePt t="37797" x="1885950" y="3522663"/>
          <p14:tracePt t="37805" x="1890713" y="3522663"/>
          <p14:tracePt t="37813" x="1893888" y="3522663"/>
          <p14:tracePt t="37821" x="1898650" y="3522663"/>
          <p14:tracePt t="37829" x="1901825" y="3522663"/>
          <p14:tracePt t="37837" x="1916113" y="3522663"/>
          <p14:tracePt t="37845" x="1924050" y="3519488"/>
          <p14:tracePt t="37853" x="1931988" y="3519488"/>
          <p14:tracePt t="37861" x="1943100" y="3519488"/>
          <p14:tracePt t="37869" x="1951038" y="3519488"/>
          <p14:tracePt t="37877" x="1962150" y="3519488"/>
          <p14:tracePt t="37885" x="1976438" y="3519488"/>
          <p14:tracePt t="37893" x="1990725" y="3514725"/>
          <p14:tracePt t="37901" x="2014538" y="3514725"/>
          <p14:tracePt t="37909" x="2025650" y="3514725"/>
          <p14:tracePt t="37948" x="2111375" y="3503613"/>
          <p14:tracePt t="37951" x="2136775" y="3500438"/>
          <p14:tracePt t="37959" x="2166938" y="3492500"/>
          <p14:tracePt t="37967" x="2193925" y="3489325"/>
          <p14:tracePt t="37975" x="2216150" y="3489325"/>
          <p14:tracePt t="37983" x="2241550" y="3484563"/>
          <p14:tracePt t="37991" x="2257425" y="3484563"/>
          <p14:tracePt t="37999" x="2268538" y="3484563"/>
          <p14:tracePt t="38007" x="2276475" y="3484563"/>
          <p14:tracePt t="38015" x="2282825" y="3484563"/>
          <p14:tracePt t="38023" x="2287588" y="3484563"/>
          <p14:tracePt t="38031" x="2290763" y="3489325"/>
          <p14:tracePt t="38039" x="2293938" y="3489325"/>
          <p14:tracePt t="38047" x="2298700" y="3489325"/>
          <p14:tracePt t="38063" x="2298700" y="3492500"/>
          <p14:tracePt t="38329" x="2301875" y="3495675"/>
          <p14:tracePt t="38345" x="2306638" y="3500438"/>
          <p14:tracePt t="38353" x="2309813" y="3500438"/>
          <p14:tracePt t="38361" x="2317750" y="3503613"/>
          <p14:tracePt t="38369" x="2324100" y="3508375"/>
          <p14:tracePt t="38377" x="2335213" y="3511550"/>
          <p14:tracePt t="38385" x="2351088" y="3514725"/>
          <p14:tracePt t="38393" x="2362200" y="3514725"/>
          <p14:tracePt t="38401" x="2373313" y="3519488"/>
          <p14:tracePt t="38409" x="2384425" y="3519488"/>
          <p14:tracePt t="38417" x="2403475" y="3525838"/>
          <p14:tracePt t="38425" x="2414588" y="3525838"/>
          <p14:tracePt t="38433" x="2433638" y="3525838"/>
          <p14:tracePt t="38441" x="2451100" y="3525838"/>
          <p14:tracePt t="38449" x="2478088" y="3525838"/>
          <p14:tracePt t="38457" x="2500313" y="3525838"/>
          <p14:tracePt t="38464" x="2522538" y="3525838"/>
          <p14:tracePt t="38473" x="2533650" y="3525838"/>
          <p14:tracePt t="38481" x="2549525" y="3530600"/>
          <p14:tracePt t="38489" x="2560638" y="3530600"/>
          <p14:tracePt t="38497" x="2571750" y="3530600"/>
          <p14:tracePt t="38505" x="2579688" y="3530600"/>
          <p14:tracePt t="38515" x="2586038" y="3530600"/>
          <p14:tracePt t="38523" x="2590800" y="3525838"/>
          <p14:tracePt t="38539" x="2590800" y="3522663"/>
          <p14:tracePt t="38547" x="2590800" y="3519488"/>
          <p14:tracePt t="38555" x="2590800" y="3511550"/>
          <p14:tracePt t="38563" x="2590800" y="3503613"/>
          <p14:tracePt t="38571" x="2590800" y="3495675"/>
          <p14:tracePt t="38587" x="2590800" y="3492500"/>
          <p14:tracePt t="38973" x="2586038" y="3492500"/>
          <p14:tracePt t="38982" x="2582863" y="3489325"/>
          <p14:tracePt t="38989" x="2579688" y="3489325"/>
          <p14:tracePt t="38997" x="2579688" y="3484563"/>
          <p14:tracePt t="39006" x="2571750" y="3484563"/>
          <p14:tracePt t="39013" x="2568575" y="3481388"/>
          <p14:tracePt t="39021" x="2560638" y="3481388"/>
          <p14:tracePt t="39029" x="2552700" y="3481388"/>
          <p14:tracePt t="39037" x="2541588" y="3481388"/>
          <p14:tracePt t="39045" x="2533650" y="3481388"/>
          <p14:tracePt t="39053" x="2527300" y="3481388"/>
          <p14:tracePt t="39061" x="2516188" y="3481388"/>
          <p14:tracePt t="39069" x="2505075" y="3481388"/>
          <p14:tracePt t="39079" x="2497138" y="3481388"/>
          <p14:tracePt t="39087" x="2481263" y="3484563"/>
          <p14:tracePt t="39095" x="2466975" y="3484563"/>
          <p14:tracePt t="39103" x="2455863" y="3489325"/>
          <p14:tracePt t="39111" x="2447925" y="3489325"/>
          <p14:tracePt t="39119" x="2444750" y="3489325"/>
          <p14:tracePt t="39127" x="2439988" y="3489325"/>
          <p14:tracePt t="39143" x="2436813" y="3489325"/>
          <p14:tracePt t="39151" x="2433638" y="3489325"/>
          <p14:tracePt t="39167" x="2428875" y="3489325"/>
          <p14:tracePt t="39175" x="2425700" y="3492500"/>
          <p14:tracePt t="39183" x="2417763" y="3492500"/>
          <p14:tracePt t="39191" x="2403475" y="3492500"/>
          <p14:tracePt t="39199" x="2381250" y="3500438"/>
          <p14:tracePt t="39207" x="2365375" y="3503613"/>
          <p14:tracePt t="39215" x="2339975" y="3508375"/>
          <p14:tracePt t="39223" x="2306638" y="3519488"/>
          <p14:tracePt t="39231" x="2276475" y="3522663"/>
          <p14:tracePt t="39240" x="2241550" y="3533775"/>
          <p14:tracePt t="39247" x="2212975" y="3544888"/>
          <p14:tracePt t="39255" x="2171700" y="3563938"/>
          <p14:tracePt t="39263" x="2136775" y="3575050"/>
          <p14:tracePt t="39271" x="2108200" y="3582988"/>
          <p14:tracePt t="39279" x="2081213" y="3600450"/>
          <p14:tracePt t="39287" x="2055813" y="3608388"/>
          <p14:tracePt t="39295" x="2020888" y="3627438"/>
          <p14:tracePt t="39303" x="1995488" y="3635375"/>
          <p14:tracePt t="39311" x="1957388" y="3652838"/>
          <p14:tracePt t="39319" x="1924050" y="3665538"/>
          <p14:tracePt t="39327" x="1890713" y="3679825"/>
          <p14:tracePt t="39335" x="1849438" y="3709988"/>
          <p14:tracePt t="39343" x="1816100" y="3729038"/>
          <p14:tracePt t="39351" x="1781175" y="3751263"/>
          <p14:tracePt t="39359" x="1755775" y="3776663"/>
          <p14:tracePt t="39369" x="1728788" y="3798888"/>
          <p14:tracePt t="39377" x="1711325" y="3825875"/>
          <p14:tracePt t="39385" x="1692275" y="3844925"/>
          <p14:tracePt t="39393" x="1676400" y="3863975"/>
          <p14:tracePt t="39401" x="1670050" y="3881438"/>
          <p14:tracePt t="39409" x="1658938" y="3897313"/>
          <p14:tracePt t="39417" x="1654175" y="3903663"/>
          <p14:tracePt t="39425" x="1651000" y="3916363"/>
          <p14:tracePt t="39433" x="1647825" y="3927475"/>
          <p14:tracePt t="39441" x="1639888" y="3941763"/>
          <p14:tracePt t="39449" x="1635125" y="3944938"/>
          <p14:tracePt t="39457" x="1631950" y="3952875"/>
          <p14:tracePt t="39473" x="1628775" y="3960813"/>
          <p14:tracePt t="39482" x="1628775" y="3963988"/>
          <p14:tracePt t="39489" x="1628775" y="3968750"/>
          <p14:tracePt t="39497" x="1628775" y="3971925"/>
          <p14:tracePt t="39505" x="1628775" y="3975100"/>
          <p14:tracePt t="39577" x="1624013" y="3975100"/>
          <p14:tracePt t="39585" x="1620838" y="3971925"/>
          <p14:tracePt t="39593" x="1617663" y="3968750"/>
          <p14:tracePt t="39601" x="1609725" y="3963988"/>
          <p14:tracePt t="39609" x="1606550" y="3963988"/>
          <p14:tracePt t="39617" x="1598613" y="3960813"/>
          <p14:tracePt t="39625" x="1595438" y="3960813"/>
          <p14:tracePt t="39641" x="1590675" y="3960813"/>
          <p14:tracePt t="39715" x="1590675" y="3956050"/>
          <p14:tracePt t="39739" x="1595438" y="3952875"/>
          <p14:tracePt t="39747" x="1598613" y="3952875"/>
          <p14:tracePt t="39755" x="1609725" y="3949700"/>
          <p14:tracePt t="39763" x="1631950" y="3949700"/>
          <p14:tracePt t="39771" x="1662113" y="3944938"/>
          <p14:tracePt t="39779" x="1700213" y="3941763"/>
          <p14:tracePt t="39787" x="1736725" y="3941763"/>
          <p14:tracePt t="39795" x="1778000" y="3933825"/>
          <p14:tracePt t="39803" x="1808163" y="3933825"/>
          <p14:tracePt t="39811" x="1838325" y="3933825"/>
          <p14:tracePt t="39819" x="1871663" y="3941763"/>
          <p14:tracePt t="39827" x="1893888" y="3941763"/>
          <p14:tracePt t="39835" x="1916113" y="3944938"/>
          <p14:tracePt t="39843" x="1935163" y="3944938"/>
          <p14:tracePt t="39851" x="1957388" y="3944938"/>
          <p14:tracePt t="39859" x="1979613" y="3944938"/>
          <p14:tracePt t="39867" x="2009775" y="3952875"/>
          <p14:tracePt t="39875" x="2055813" y="3952875"/>
          <p14:tracePt t="39883" x="2095500" y="3952875"/>
          <p14:tracePt t="39892" x="2141538" y="3956050"/>
          <p14:tracePt t="39899" x="2193925" y="3956050"/>
          <p14:tracePt t="39907" x="2230438" y="3956050"/>
          <p14:tracePt t="39915" x="2260600" y="3956050"/>
          <p14:tracePt t="39925" x="2271713" y="3956050"/>
          <p14:tracePt t="39933" x="2287588" y="3949700"/>
          <p14:tracePt t="39957" x="2279650" y="3941763"/>
          <p14:tracePt t="39964" x="2268538" y="3930650"/>
          <p14:tracePt t="39973" x="2238375" y="3922713"/>
          <p14:tracePt t="39982" x="2205038" y="3903663"/>
          <p14:tracePt t="39989" x="2171700" y="3889375"/>
          <p14:tracePt t="39998" x="2136775" y="3870325"/>
          <p14:tracePt t="40005" x="2095500" y="3856038"/>
          <p14:tracePt t="40013" x="2062163" y="3825875"/>
          <p14:tracePt t="40021" x="2020888" y="3784600"/>
          <p14:tracePt t="40029" x="1973263" y="3729038"/>
          <p14:tracePt t="40037" x="1901825" y="3649663"/>
          <p14:tracePt t="40045" x="1830388" y="3556000"/>
          <p14:tracePt t="40053" x="1744663" y="3443288"/>
          <p14:tracePt t="40061" x="1684338" y="3327400"/>
          <p14:tracePt t="40069" x="1631950" y="3227388"/>
          <p14:tracePt t="40077" x="1582738" y="3125788"/>
          <p14:tracePt t="40085" x="1549400" y="3043238"/>
          <p14:tracePt t="40093" x="1519238" y="2971800"/>
          <p14:tracePt t="40102" x="1501775" y="2905125"/>
          <p14:tracePt t="40109" x="1482725" y="2855913"/>
          <p14:tracePt t="40117" x="1463675" y="2825750"/>
          <p14:tracePt t="40125" x="1460500" y="2808288"/>
          <p14:tracePt t="40133" x="1455738" y="2789238"/>
          <p14:tracePt t="40141" x="1455738" y="2781300"/>
          <p14:tracePt t="40157" x="1455738" y="2773363"/>
          <p14:tracePt t="40164" x="1460500" y="2770188"/>
          <p14:tracePt t="40173" x="1466850" y="2767013"/>
          <p14:tracePt t="40182" x="1474788" y="2759075"/>
          <p14:tracePt t="40189" x="1485900" y="2755900"/>
          <p14:tracePt t="40197" x="1501775" y="2743200"/>
          <p14:tracePt t="40207" x="1516063" y="2740025"/>
          <p14:tracePt t="40215" x="1524000" y="2732088"/>
          <p14:tracePt t="40223" x="1535113" y="2725738"/>
          <p14:tracePt t="40231" x="1541463" y="2717800"/>
          <p14:tracePt t="40239" x="1546225" y="2709863"/>
          <p14:tracePt t="40247" x="1549400" y="2706688"/>
          <p14:tracePt t="40256" x="1549400" y="2698750"/>
          <p14:tracePt t="40263" x="1554163" y="2690813"/>
          <p14:tracePt t="40271" x="1560513" y="2684463"/>
          <p14:tracePt t="40279" x="1565275" y="2676525"/>
          <p14:tracePt t="40287" x="1568450" y="2668588"/>
          <p14:tracePt t="40295" x="1568450" y="2662238"/>
          <p14:tracePt t="40303" x="1568450" y="2657475"/>
          <p14:tracePt t="40311" x="1568450" y="2654300"/>
          <p14:tracePt t="40319" x="1568450" y="2651125"/>
          <p14:tracePt t="40335" x="1568450" y="2646363"/>
          <p14:tracePt t="40343" x="1565275" y="2643188"/>
          <p14:tracePt t="40359" x="1560513" y="2638425"/>
          <p14:tracePt t="40375" x="1560513" y="2635250"/>
          <p14:tracePt t="40383" x="1560513" y="2624138"/>
          <p14:tracePt t="40391" x="1560513" y="2609850"/>
          <p14:tracePt t="40399" x="1560513" y="2590800"/>
          <p14:tracePt t="40407" x="1560513" y="2574925"/>
          <p14:tracePt t="40415" x="1557338" y="2552700"/>
          <p14:tracePt t="40423" x="1557338" y="2533650"/>
          <p14:tracePt t="40431" x="1554163" y="2511425"/>
          <p14:tracePt t="40439" x="1554163" y="2492375"/>
          <p14:tracePt t="40447" x="1546225" y="2470150"/>
          <p14:tracePt t="40455" x="1546225" y="2455863"/>
          <p14:tracePt t="40463" x="1541463" y="2433638"/>
          <p14:tracePt t="40471" x="1535113" y="2428875"/>
          <p14:tracePt t="40479" x="1530350" y="2422525"/>
          <p14:tracePt t="40487" x="1527175" y="2422525"/>
          <p14:tracePt t="40495" x="1524000" y="2417763"/>
          <p14:tracePt t="40609" x="1527175" y="2417763"/>
          <p14:tracePt t="40618" x="1530350" y="2422525"/>
          <p14:tracePt t="40625" x="1535113" y="2425700"/>
          <p14:tracePt t="40633" x="1538288" y="2428875"/>
          <p14:tracePt t="40641" x="1546225" y="2428875"/>
          <p14:tracePt t="40649" x="1554163" y="2433638"/>
          <p14:tracePt t="40658" x="1568450" y="2439988"/>
          <p14:tracePt t="40664" x="1587500" y="2452688"/>
          <p14:tracePt t="40673" x="1598613" y="2455863"/>
          <p14:tracePt t="40681" x="1628775" y="2470150"/>
          <p14:tracePt t="40689" x="1662113" y="2481263"/>
          <p14:tracePt t="40697" x="1692275" y="2492375"/>
          <p14:tracePt t="40705" x="1725613" y="2500313"/>
          <p14:tracePt t="40713" x="1763713" y="2508250"/>
          <p14:tracePt t="40722" x="1797050" y="2519363"/>
          <p14:tracePt t="40729" x="1827213" y="2519363"/>
          <p14:tracePt t="40737" x="1871663" y="2522538"/>
          <p14:tracePt t="40747" x="1901825" y="2522538"/>
          <p14:tracePt t="40753" x="1943100" y="2530475"/>
          <p14:tracePt t="40761" x="1973263" y="2530475"/>
          <p14:tracePt t="40769" x="2009775" y="2530475"/>
          <p14:tracePt t="40777" x="2047875" y="2530475"/>
          <p14:tracePt t="40787" x="2084388" y="2530475"/>
          <p14:tracePt t="40795" x="2122488" y="2533650"/>
          <p14:tracePt t="40803" x="2155825" y="2533650"/>
          <p14:tracePt t="40811" x="2185988" y="2533650"/>
          <p14:tracePt t="40819" x="2208213" y="2541588"/>
          <p14:tracePt t="40827" x="2227263" y="2544763"/>
          <p14:tracePt t="40835" x="2238375" y="2549525"/>
          <p14:tracePt t="40843" x="2246313" y="2552700"/>
          <p14:tracePt t="40851" x="2254250" y="2557463"/>
          <p14:tracePt t="40859" x="2257425" y="2557463"/>
          <p14:tracePt t="40908" x="2254250" y="2557463"/>
          <p14:tracePt t="40915" x="2254250" y="2552700"/>
          <p14:tracePt t="40923" x="2249488" y="2552700"/>
          <p14:tracePt t="40932" x="2246313" y="2549525"/>
          <p14:tracePt t="40940" x="2241550" y="2544763"/>
          <p14:tracePt t="40947" x="2235200" y="2541588"/>
          <p14:tracePt t="40957" x="2227263" y="2538413"/>
          <p14:tracePt t="40963" x="2216150" y="2533650"/>
          <p14:tracePt t="40971" x="2208213" y="2530475"/>
          <p14:tracePt t="40979" x="2193925" y="2522538"/>
          <p14:tracePt t="40987" x="2182813" y="2519363"/>
          <p14:tracePt t="40995" x="2171700" y="2511425"/>
          <p14:tracePt t="41003" x="2155825" y="2508250"/>
          <p14:tracePt t="41011" x="2141538" y="2497138"/>
          <p14:tracePt t="41019" x="2125663" y="2489200"/>
          <p14:tracePt t="41027" x="2114550" y="2481263"/>
          <p14:tracePt t="41035" x="2103438" y="2478088"/>
          <p14:tracePt t="41043" x="2078038" y="2466975"/>
          <p14:tracePt t="41051" x="2062163" y="2463800"/>
          <p14:tracePt t="41061" x="2036763" y="2459038"/>
          <p14:tracePt t="41069" x="2017713" y="2455863"/>
          <p14:tracePt t="41077" x="2003425" y="2447925"/>
          <p14:tracePt t="41085" x="1976438" y="2444750"/>
          <p14:tracePt t="41093" x="1962150" y="2439988"/>
          <p14:tracePt t="41101" x="1943100" y="2436813"/>
          <p14:tracePt t="41109" x="1927225" y="2436813"/>
          <p14:tracePt t="41117" x="1912938" y="2436813"/>
          <p14:tracePt t="41125" x="1905000" y="2433638"/>
          <p14:tracePt t="41133" x="1893888" y="2433638"/>
          <p14:tracePt t="41141" x="1885950" y="2433638"/>
          <p14:tracePt t="41149" x="1882775" y="2433638"/>
          <p14:tracePt t="41205" x="1885950" y="2433638"/>
          <p14:tracePt t="41213" x="1890713" y="2436813"/>
          <p14:tracePt t="41221" x="1898650" y="2439988"/>
          <p14:tracePt t="41229" x="1909763" y="2444750"/>
          <p14:tracePt t="41237" x="1927225" y="2447925"/>
          <p14:tracePt t="41245" x="1957388" y="2455863"/>
          <p14:tracePt t="41253" x="2003425" y="2459038"/>
          <p14:tracePt t="41261" x="2032000" y="2459038"/>
          <p14:tracePt t="41270" x="2073275" y="2459038"/>
          <p14:tracePt t="41277" x="2119313" y="2459038"/>
          <p14:tracePt t="41285" x="2147888" y="2459038"/>
          <p14:tracePt t="41293" x="2171700" y="2459038"/>
          <p14:tracePt t="41301" x="2189163" y="2459038"/>
          <p14:tracePt t="41309" x="2197100" y="2459038"/>
          <p14:tracePt t="41317" x="2197100" y="2455863"/>
          <p14:tracePt t="41325" x="2201863" y="2455863"/>
          <p14:tracePt t="41333" x="2208213" y="2455863"/>
          <p14:tracePt t="41341" x="2219325" y="2455863"/>
          <p14:tracePt t="41351" x="2235200" y="2455863"/>
          <p14:tracePt t="41359" x="2246313" y="2455863"/>
          <p14:tracePt t="41367" x="2249488" y="2452688"/>
          <p14:tracePt t="41423" x="2238375" y="2452688"/>
          <p14:tracePt t="41431" x="2208213" y="2452688"/>
          <p14:tracePt t="41439" x="2171700" y="2452688"/>
          <p14:tracePt t="41447" x="2141538" y="2452688"/>
          <p14:tracePt t="41455" x="2111375" y="2452688"/>
          <p14:tracePt t="41463" x="2081213" y="2452688"/>
          <p14:tracePt t="41471" x="2047875" y="2452688"/>
          <p14:tracePt t="41479" x="2036763" y="2452688"/>
          <p14:tracePt t="41487" x="2032000" y="2452688"/>
          <p14:tracePt t="41511" x="2043113" y="2452688"/>
          <p14:tracePt t="41519" x="2073275" y="2452688"/>
          <p14:tracePt t="41527" x="2095500" y="2452688"/>
          <p14:tracePt t="41535" x="2119313" y="2452688"/>
          <p14:tracePt t="41543" x="2141538" y="2452688"/>
          <p14:tracePt t="41551" x="2166938" y="2455863"/>
          <p14:tracePt t="41559" x="2182813" y="2455863"/>
          <p14:tracePt t="41567" x="2197100" y="2459038"/>
          <p14:tracePt t="41575" x="2208213" y="2463800"/>
          <p14:tracePt t="41583" x="2219325" y="2463800"/>
          <p14:tracePt t="41591" x="2224088" y="2466975"/>
          <p14:tracePt t="41599" x="2227263" y="2470150"/>
          <p14:tracePt t="41607" x="2227263" y="2474913"/>
          <p14:tracePt t="41615" x="2227263" y="2481263"/>
          <p14:tracePt t="41623" x="2227263" y="2492375"/>
          <p14:tracePt t="41631" x="2227263" y="2505075"/>
          <p14:tracePt t="41641" x="2227263" y="2516188"/>
          <p14:tracePt t="41649" x="2227263" y="2530475"/>
          <p14:tracePt t="41657" x="2227263" y="2552700"/>
          <p14:tracePt t="41665" x="2227263" y="2574925"/>
          <p14:tracePt t="41673" x="2227263" y="2605088"/>
          <p14:tracePt t="41681" x="2238375" y="2643188"/>
          <p14:tracePt t="41689" x="2268538" y="2706688"/>
          <p14:tracePt t="41697" x="2306638" y="2770188"/>
          <p14:tracePt t="41705" x="2351088" y="2825750"/>
          <p14:tracePt t="41713" x="2406650" y="2882900"/>
          <p14:tracePt t="41721" x="2447925" y="2924175"/>
          <p14:tracePt t="41729" x="2492375" y="2971800"/>
          <p14:tracePt t="41737" x="2527300" y="3009900"/>
          <p14:tracePt t="41745" x="2541588" y="3043238"/>
          <p14:tracePt t="41753" x="2552700" y="3073400"/>
          <p14:tracePt t="41761" x="2552700" y="3111500"/>
          <p14:tracePt t="41769" x="2552700" y="3159125"/>
          <p14:tracePt t="41777" x="2544763" y="3211513"/>
          <p14:tracePt t="41785" x="2527300" y="3263900"/>
          <p14:tracePt t="41793" x="2508250" y="3338513"/>
          <p14:tracePt t="41801" x="2478088" y="3409950"/>
          <p14:tracePt t="41809" x="2425700" y="3503613"/>
          <p14:tracePt t="41817" x="2381250" y="3578225"/>
          <p14:tracePt t="41825" x="2343150" y="3635375"/>
          <p14:tracePt t="41833" x="2306638" y="3683000"/>
          <p14:tracePt t="41841" x="2282825" y="3717925"/>
          <p14:tracePt t="41849" x="2265363" y="3751263"/>
          <p14:tracePt t="41857" x="2249488" y="3776663"/>
          <p14:tracePt t="41865" x="2246313" y="3787775"/>
          <p14:tracePt t="41873" x="2241550" y="3803650"/>
          <p14:tracePt t="41881" x="2241550" y="3811588"/>
          <p14:tracePt t="41915" x="2241550" y="3814763"/>
          <p14:tracePt t="41987" x="2241550" y="3811588"/>
          <p14:tracePt t="41995" x="2241550" y="3803650"/>
          <p14:tracePt t="42003" x="2241550" y="3798888"/>
          <p14:tracePt t="42011" x="2241550" y="3792538"/>
          <p14:tracePt t="42019" x="2241550" y="3787775"/>
          <p14:tracePt t="42035" x="2241550" y="3784600"/>
          <p14:tracePt t="42099" x="2249488" y="3787775"/>
          <p14:tracePt t="42107" x="2260600" y="3792538"/>
          <p14:tracePt t="42115" x="2271713" y="3798888"/>
          <p14:tracePt t="42123" x="2301875" y="3806825"/>
          <p14:tracePt t="42131" x="2335213" y="3814763"/>
          <p14:tracePt t="42139" x="2373313" y="3825875"/>
          <p14:tracePt t="42147" x="2417763" y="3829050"/>
          <p14:tracePt t="42155" x="2470150" y="3829050"/>
          <p14:tracePt t="42163" x="2505075" y="3836988"/>
          <p14:tracePt t="42171" x="2533650" y="3840163"/>
          <p14:tracePt t="42179" x="2552700" y="3844925"/>
          <p14:tracePt t="42187" x="2560638" y="3844925"/>
          <p14:tracePt t="42237" x="2557463" y="3844925"/>
          <p14:tracePt t="42245" x="2549525" y="3844925"/>
          <p14:tracePt t="42253" x="2541588" y="3844925"/>
          <p14:tracePt t="42261" x="2533650" y="3844925"/>
          <p14:tracePt t="42269" x="2530475" y="3844925"/>
          <p14:tracePt t="42317" x="2533650" y="3844925"/>
          <p14:tracePt t="42325" x="2552700" y="3848100"/>
          <p14:tracePt t="42333" x="2590800" y="3848100"/>
          <p14:tracePt t="42341" x="2620963" y="3848100"/>
          <p14:tracePt t="42349" x="2649538" y="3848100"/>
          <p14:tracePt t="42357" x="2679700" y="3848100"/>
          <p14:tracePt t="42364" x="2701925" y="3848100"/>
          <p14:tracePt t="42373" x="2720975" y="3848100"/>
          <p14:tracePt t="42381" x="2732088" y="3848100"/>
          <p14:tracePt t="42389" x="2740025" y="3851275"/>
          <p14:tracePt t="42397" x="2743200" y="3851275"/>
          <p14:tracePt t="42437" x="2736850" y="3856038"/>
          <p14:tracePt t="42445" x="2728913" y="3859213"/>
          <p14:tracePt t="42453" x="2720975" y="3859213"/>
          <p14:tracePt t="42461" x="2709863" y="3859213"/>
          <p14:tracePt t="42469" x="2687638" y="3859213"/>
          <p14:tracePt t="42477" x="2676525" y="3859213"/>
          <p14:tracePt t="42485" x="2668588" y="3859213"/>
          <p14:tracePt t="42495" x="2662238" y="3859213"/>
          <p14:tracePt t="42501" x="2654300" y="3856038"/>
          <p14:tracePt t="42511" x="2649538" y="3851275"/>
          <p14:tracePt t="42551" x="2657475" y="3851275"/>
          <p14:tracePt t="42559" x="2668588" y="3851275"/>
          <p14:tracePt t="42567" x="2684463" y="3851275"/>
          <p14:tracePt t="42575" x="2709863" y="3856038"/>
          <p14:tracePt t="42583" x="2720975" y="3856038"/>
          <p14:tracePt t="42591" x="2728913" y="3856038"/>
          <p14:tracePt t="42599" x="2736850" y="3856038"/>
          <p14:tracePt t="42607" x="2743200" y="3856038"/>
          <p14:tracePt t="42615" x="2751138" y="3856038"/>
          <p14:tracePt t="42623" x="2754313" y="3856038"/>
          <p14:tracePt t="42632" x="2762250" y="3856038"/>
          <p14:tracePt t="42639" x="2767013" y="3851275"/>
          <p14:tracePt t="42647" x="2773363" y="3851275"/>
          <p14:tracePt t="42655" x="2781300" y="3848100"/>
          <p14:tracePt t="42663" x="2784475" y="3848100"/>
          <p14:tracePt t="42671" x="2784475" y="3844925"/>
          <p14:tracePt t="42687" x="2784475" y="3840163"/>
          <p14:tracePt t="42703" x="2784475" y="3833813"/>
          <p14:tracePt t="42711" x="2784475" y="3822700"/>
          <p14:tracePt t="42719" x="2784475" y="3798888"/>
          <p14:tracePt t="42727" x="2789238" y="3776663"/>
          <p14:tracePt t="42735" x="2800350" y="3713163"/>
          <p14:tracePt t="42743" x="2819400" y="3646488"/>
          <p14:tracePt t="42751" x="2863850" y="3544888"/>
          <p14:tracePt t="42759" x="2930525" y="3384550"/>
          <p14:tracePt t="42769" x="2998788" y="3200400"/>
          <p14:tracePt t="42777" x="3057525" y="3013075"/>
          <p14:tracePt t="42785" x="3103563" y="2847975"/>
          <p14:tracePt t="42791" x="3128963" y="2684463"/>
          <p14:tracePt t="42801" x="3144838" y="2586038"/>
          <p14:tracePt t="42809" x="3144838" y="2492375"/>
          <p14:tracePt t="42817" x="3136900" y="2417763"/>
          <p14:tracePt t="42825" x="3122613" y="2354263"/>
          <p14:tracePt t="42833" x="3092450" y="2301875"/>
          <p14:tracePt t="42841" x="3070225" y="2260600"/>
          <p14:tracePt t="42849" x="3040063" y="2227263"/>
          <p14:tracePt t="42857" x="3013075" y="2189163"/>
          <p14:tracePt t="42865" x="2982913" y="2171700"/>
          <p14:tracePt t="42873" x="2949575" y="2149475"/>
          <p14:tracePt t="42882" x="2930525" y="2133600"/>
          <p14:tracePt t="42889" x="2913063" y="2119313"/>
          <p14:tracePt t="42897" x="2894013" y="2108200"/>
          <p14:tracePt t="42905" x="2882900" y="2097088"/>
          <p14:tracePt t="42913" x="2867025" y="2089150"/>
          <p14:tracePt t="42921" x="2855913" y="2073275"/>
          <p14:tracePt t="42929" x="2841625" y="2066925"/>
          <p14:tracePt t="42937" x="2833688" y="2058988"/>
          <p14:tracePt t="42945" x="2822575" y="2055813"/>
          <p14:tracePt t="42953" x="2814638" y="2051050"/>
          <p14:tracePt t="42961" x="2806700" y="2044700"/>
          <p14:tracePt t="42969" x="2800350" y="2036763"/>
          <p14:tracePt t="42977" x="2792413" y="2036763"/>
          <p14:tracePt t="42985" x="2789238" y="2036763"/>
          <p14:tracePt t="42993" x="2784475" y="2036763"/>
          <p14:tracePt t="43009" x="2781300" y="2036763"/>
          <p14:tracePt t="43033" x="2778125" y="2036763"/>
          <p14:tracePt t="43049" x="2773363" y="2044700"/>
          <p14:tracePt t="43057" x="2770188" y="2047875"/>
          <p14:tracePt t="43067" x="2770188" y="2055813"/>
          <p14:tracePt t="43073" x="2767013" y="2062163"/>
          <p14:tracePt t="43083" x="2767013" y="2070100"/>
          <p14:tracePt t="43091" x="2767013" y="2078038"/>
          <p14:tracePt t="43099" x="2767013" y="2084388"/>
          <p14:tracePt t="43107" x="2767013" y="2092325"/>
          <p14:tracePt t="43115" x="2767013" y="2100263"/>
          <p14:tracePt t="43123" x="2767013" y="2111375"/>
          <p14:tracePt t="43131" x="2767013" y="2125663"/>
          <p14:tracePt t="43139" x="2767013" y="2144713"/>
          <p14:tracePt t="43147" x="2770188" y="2160588"/>
          <p14:tracePt t="43156" x="2773363" y="2178050"/>
          <p14:tracePt t="43163" x="2778125" y="2189163"/>
          <p14:tracePt t="43171" x="2781300" y="2205038"/>
          <p14:tracePt t="43179" x="2789238" y="2216150"/>
          <p14:tracePt t="43187" x="2792413" y="2227263"/>
          <p14:tracePt t="43195" x="2792413" y="2238375"/>
          <p14:tracePt t="43203" x="2795588" y="2249488"/>
          <p14:tracePt t="43211" x="2800350" y="2257425"/>
          <p14:tracePt t="43219" x="2800350" y="2268538"/>
          <p14:tracePt t="43227" x="2803525" y="2276475"/>
          <p14:tracePt t="43235" x="2803525" y="2282825"/>
          <p14:tracePt t="43243" x="2803525" y="2290763"/>
          <p14:tracePt t="43251" x="2803525" y="2298700"/>
          <p14:tracePt t="43259" x="2806700" y="2306638"/>
          <p14:tracePt t="43267" x="2806700" y="2312988"/>
          <p14:tracePt t="43291" x="2806700" y="2317750"/>
          <p14:tracePt t="43397" x="2806700" y="2320925"/>
          <p14:tracePt t="43413" x="2806700" y="2324100"/>
          <p14:tracePt t="43421" x="2806700" y="2328863"/>
          <p14:tracePt t="43429" x="2806700" y="2335213"/>
          <p14:tracePt t="43437" x="2806700" y="2347913"/>
          <p14:tracePt t="43445" x="2806700" y="2359025"/>
          <p14:tracePt t="43453" x="2811463" y="2365375"/>
          <p14:tracePt t="43461" x="2814638" y="2376488"/>
          <p14:tracePt t="43469" x="2814638" y="2392363"/>
          <p14:tracePt t="43477" x="2822575" y="2400300"/>
          <p14:tracePt t="43486" x="2825750" y="2406650"/>
          <p14:tracePt t="43493" x="2825750" y="2414588"/>
          <p14:tracePt t="43501" x="2825750" y="2417763"/>
          <p14:tracePt t="43518" x="2825750" y="2422525"/>
          <p14:tracePt t="43525" x="2825750" y="2425700"/>
          <p14:tracePt t="43533" x="2825750" y="2428875"/>
          <p14:tracePt t="43541" x="2825750" y="2433638"/>
          <p14:tracePt t="43549" x="2825750" y="2436813"/>
          <p14:tracePt t="43557" x="2822575" y="2436813"/>
          <p14:tracePt t="43565" x="2822575" y="2439988"/>
          <p14:tracePt t="43582" x="2819400" y="2439988"/>
          <p14:tracePt t="43629" x="2819400" y="2436813"/>
          <p14:tracePt t="43639" x="2819400" y="2422525"/>
          <p14:tracePt t="43647" x="2819400" y="2411413"/>
          <p14:tracePt t="43655" x="2819400" y="2395538"/>
          <p14:tracePt t="43663" x="2830513" y="2381250"/>
          <p14:tracePt t="43671" x="2847975" y="2359025"/>
          <p14:tracePt t="43679" x="2889250" y="2328863"/>
          <p14:tracePt t="43687" x="2946400" y="2282825"/>
          <p14:tracePt t="43695" x="3040063" y="2235200"/>
          <p14:tracePt t="43704" x="3128963" y="2182813"/>
          <p14:tracePt t="43711" x="3227388" y="2136775"/>
          <p14:tracePt t="43719" x="3313113" y="2092325"/>
          <p14:tracePt t="43727" x="3387725" y="2051050"/>
          <p14:tracePt t="43735" x="3454400" y="2028825"/>
          <p14:tracePt t="43743" x="3525838" y="2003425"/>
          <p14:tracePt t="43752" x="3611563" y="1976438"/>
          <p14:tracePt t="43759" x="3694113" y="1951038"/>
          <p14:tracePt t="43767" x="3787775" y="1920875"/>
          <p14:tracePt t="43775" x="3878263" y="1901825"/>
          <p14:tracePt t="43783" x="3952875" y="1879600"/>
          <p14:tracePt t="43791" x="4038600" y="1860550"/>
          <p14:tracePt t="43799" x="4129088" y="1841500"/>
          <p14:tracePt t="43807" x="4270375" y="1822450"/>
          <p14:tracePt t="43815" x="4416425" y="1808163"/>
          <p14:tracePt t="43823" x="4518025" y="1793875"/>
          <p14:tracePt t="43831" x="4592638" y="1778000"/>
          <p14:tracePt t="43839" x="4667250" y="1774825"/>
          <p14:tracePt t="43847" x="4727575" y="1758950"/>
          <p14:tracePt t="43855" x="4779963" y="1755775"/>
          <p14:tracePt t="43863" x="4813300" y="1747838"/>
          <p14:tracePt t="43871" x="4843463" y="1744663"/>
          <p14:tracePt t="43879" x="4862513" y="1736725"/>
          <p14:tracePt t="43915" x="4881563" y="1728788"/>
          <p14:tracePt t="44001" x="4870450" y="1728788"/>
          <p14:tracePt t="44009" x="4848225" y="1728788"/>
          <p14:tracePt t="44018" x="4843463" y="1736725"/>
          <p14:tracePt t="44025" x="4854575" y="1744663"/>
          <p14:tracePt t="44033" x="4906963" y="1755775"/>
          <p14:tracePt t="44041" x="5011738" y="1763713"/>
          <p14:tracePt t="44049" x="5165725" y="1770063"/>
          <p14:tracePt t="44057" x="5322888" y="1778000"/>
          <p14:tracePt t="44065" x="5480050" y="1774825"/>
          <p14:tracePt t="44073" x="5603875" y="1774825"/>
          <p14:tracePt t="44082" x="5738813" y="1774825"/>
          <p14:tracePt t="44089" x="5832475" y="1774825"/>
          <p14:tracePt t="44097" x="5929313" y="1778000"/>
          <p14:tracePt t="44105" x="6037263" y="1778000"/>
          <p14:tracePt t="44113" x="6176963" y="1778000"/>
          <p14:tracePt t="44121" x="6281738" y="1778000"/>
          <p14:tracePt t="44129" x="6356350" y="1778000"/>
          <p14:tracePt t="44137" x="6438900" y="1778000"/>
          <p14:tracePt t="44145" x="6497638" y="1778000"/>
          <p14:tracePt t="44153" x="6543675" y="1781175"/>
          <p14:tracePt t="44161" x="6577013" y="1793875"/>
          <p14:tracePt t="44169" x="6596063" y="1804988"/>
          <p14:tracePt t="44178" x="6607175" y="1811338"/>
          <p14:tracePt t="44185" x="6610350" y="1819275"/>
          <p14:tracePt t="44193" x="6610350" y="1827213"/>
          <p14:tracePt t="44203" x="6610350" y="1838325"/>
          <p14:tracePt t="44211" x="6610350" y="1846263"/>
          <p14:tracePt t="44219" x="6610350" y="1852613"/>
          <p14:tracePt t="44227" x="6607175" y="1863725"/>
          <p14:tracePt t="44235" x="6607175" y="1879600"/>
          <p14:tracePt t="44243" x="6607175" y="1890713"/>
          <p14:tracePt t="44251" x="6610350" y="1901825"/>
          <p14:tracePt t="44259" x="6615113" y="1920875"/>
          <p14:tracePt t="44267" x="6621463" y="1931988"/>
          <p14:tracePt t="44275" x="6626225" y="1943100"/>
          <p14:tracePt t="44283" x="6629400" y="1957388"/>
          <p14:tracePt t="44291" x="6629400" y="1968500"/>
          <p14:tracePt t="44299" x="6629400" y="1976438"/>
          <p14:tracePt t="44307" x="6629400" y="1987550"/>
          <p14:tracePt t="44315" x="6618288" y="2006600"/>
          <p14:tracePt t="44323" x="6618288" y="2017713"/>
          <p14:tracePt t="44332" x="6615113" y="2020888"/>
          <p14:tracePt t="44339" x="6615113" y="2025650"/>
          <p14:tracePt t="44517" x="6618288" y="2028825"/>
          <p14:tracePt t="44525" x="6626225" y="2032000"/>
          <p14:tracePt t="44534" x="6640513" y="2036763"/>
          <p14:tracePt t="44541" x="6651625" y="2036763"/>
          <p14:tracePt t="44549" x="6659563" y="2036763"/>
          <p14:tracePt t="44557" x="6662738" y="2032000"/>
          <p14:tracePt t="44565" x="6667500" y="2028825"/>
          <p14:tracePt t="44573" x="6667500" y="2025650"/>
          <p14:tracePt t="44582" x="6667500" y="2020888"/>
          <p14:tracePt t="44613" x="6667500" y="2017713"/>
          <p14:tracePt t="44621" x="6667500" y="2014538"/>
          <p14:tracePt t="44637" x="6667500" y="2009775"/>
          <p14:tracePt t="44645" x="6662738" y="2003425"/>
          <p14:tracePt t="44653" x="6656388" y="1998663"/>
          <p14:tracePt t="44661" x="6640513" y="1990725"/>
          <p14:tracePt t="44669" x="6629400" y="1976438"/>
          <p14:tracePt t="44678" x="6618288" y="1973263"/>
          <p14:tracePt t="44685" x="6604000" y="1962150"/>
          <p14:tracePt t="44693" x="6573838" y="1951038"/>
          <p14:tracePt t="44701" x="6554788" y="1938338"/>
          <p14:tracePt t="44709" x="6527800" y="1931988"/>
          <p14:tracePt t="44717" x="6502400" y="1916113"/>
          <p14:tracePt t="44725" x="6469063" y="1905000"/>
          <p14:tracePt t="44733" x="6438900" y="1893888"/>
          <p14:tracePt t="44741" x="6397625" y="1871663"/>
          <p14:tracePt t="44750" x="6364288" y="1852613"/>
          <p14:tracePt t="44759" x="6329363" y="1838325"/>
          <p14:tracePt t="44767" x="6296025" y="1816100"/>
          <p14:tracePt t="44773" x="6262688" y="1793875"/>
          <p14:tracePt t="44783" x="6229350" y="1763713"/>
          <p14:tracePt t="44791" x="6194425" y="1733550"/>
          <p14:tracePt t="44799" x="6157913" y="1692275"/>
          <p14:tracePt t="44807" x="6124575" y="1670050"/>
          <p14:tracePt t="44815" x="6089650" y="1635125"/>
          <p14:tracePt t="44823" x="6053138" y="1606550"/>
          <p14:tracePt t="44832" x="5992813" y="1576388"/>
          <p14:tracePt t="44839" x="5937250" y="1546225"/>
          <p14:tracePt t="44847" x="5868988" y="1519238"/>
          <p14:tracePt t="44855" x="5791200" y="1508125"/>
          <p14:tracePt t="44863" x="5716588" y="1493838"/>
          <p14:tracePt t="44871" x="5634038" y="1490663"/>
          <p14:tracePt t="44879" x="5521325" y="1482725"/>
          <p14:tracePt t="44887" x="5383213" y="1482725"/>
          <p14:tracePt t="44895" x="5199063" y="1482725"/>
          <p14:tracePt t="44903" x="4986338" y="1482725"/>
          <p14:tracePt t="44911" x="4754563" y="1485900"/>
          <p14:tracePt t="44919" x="4510088" y="1497013"/>
          <p14:tracePt t="44927" x="4294188" y="1508125"/>
          <p14:tracePt t="44935" x="4095750" y="1508125"/>
          <p14:tracePt t="44943" x="3903663" y="1527175"/>
          <p14:tracePt t="44952" x="3729038" y="1554163"/>
          <p14:tracePt t="44959" x="3548063" y="1590675"/>
          <p14:tracePt t="44967" x="3398838" y="1628775"/>
          <p14:tracePt t="44975" x="3297238" y="1673225"/>
          <p14:tracePt t="44983" x="3230563" y="1703388"/>
          <p14:tracePt t="44991" x="3189288" y="1741488"/>
          <p14:tracePt t="44998" x="3159125" y="1781175"/>
          <p14:tracePt t="45007" x="3133725" y="1830388"/>
          <p14:tracePt t="45014" x="3122613" y="1868488"/>
          <p14:tracePt t="45023" x="3122613" y="1905000"/>
          <p14:tracePt t="45031" x="3122613" y="1938338"/>
          <p14:tracePt t="45041" x="3125788" y="1976438"/>
          <p14:tracePt t="45050" x="3125788" y="2006600"/>
          <p14:tracePt t="45055" x="3125788" y="2028825"/>
          <p14:tracePt t="45065" x="3125788" y="2058988"/>
          <p14:tracePt t="45073" x="3125788" y="2078038"/>
          <p14:tracePt t="45082" x="3125788" y="2089150"/>
          <p14:tracePt t="45089" x="3122613" y="2100263"/>
          <p14:tracePt t="45097" x="3117850" y="2114550"/>
          <p14:tracePt t="45105" x="3106738" y="2125663"/>
          <p14:tracePt t="45113" x="3103563" y="2136775"/>
          <p14:tracePt t="45121" x="3103563" y="2144713"/>
          <p14:tracePt t="45129" x="3103563" y="2152650"/>
          <p14:tracePt t="45137" x="3103563" y="2160588"/>
          <p14:tracePt t="45145" x="3103563" y="2171700"/>
          <p14:tracePt t="45153" x="3106738" y="2174875"/>
          <p14:tracePt t="45169" x="3109913" y="2178050"/>
          <p14:tracePt t="45201" x="3109913" y="2174875"/>
          <p14:tracePt t="45217" x="3106738" y="2171700"/>
          <p14:tracePt t="45233" x="3106738" y="2166938"/>
          <p14:tracePt t="45249" x="3106738" y="2163763"/>
          <p14:tracePt t="45265" x="3106738" y="2160588"/>
          <p14:tracePt t="45273" x="3103563" y="2155825"/>
          <p14:tracePt t="45282" x="3098800" y="2152650"/>
          <p14:tracePt t="45289" x="3095625" y="2152650"/>
          <p14:tracePt t="45297" x="3087688" y="2152650"/>
          <p14:tracePt t="45305" x="3076575" y="2149475"/>
          <p14:tracePt t="45313" x="3070225" y="2141538"/>
          <p14:tracePt t="45321" x="3057525" y="2141538"/>
          <p14:tracePt t="45332" x="3043238" y="2141538"/>
          <p14:tracePt t="45339" x="3028950" y="2136775"/>
          <p14:tracePt t="45347" x="3009900" y="2136775"/>
          <p14:tracePt t="45355" x="2987675" y="2136775"/>
          <p14:tracePt t="45363" x="2965450" y="2133600"/>
          <p14:tracePt t="45371" x="2941638" y="2133600"/>
          <p14:tracePt t="45379" x="2927350" y="2133600"/>
          <p14:tracePt t="45387" x="2916238" y="2133600"/>
          <p14:tracePt t="45395" x="2905125" y="2136775"/>
          <p14:tracePt t="45403" x="2897188" y="2136775"/>
          <p14:tracePt t="45411" x="2889250" y="2141538"/>
          <p14:tracePt t="45419" x="2878138" y="2141538"/>
          <p14:tracePt t="45427" x="2863850" y="2141538"/>
          <p14:tracePt t="45435" x="2860675" y="2141538"/>
          <p14:tracePt t="45523" x="2860675" y="2144713"/>
          <p14:tracePt t="45531" x="2863850" y="2144713"/>
          <p14:tracePt t="45539" x="2871788" y="2149475"/>
          <p14:tracePt t="45548" x="2874963" y="2149475"/>
          <p14:tracePt t="45563" x="2878138" y="2149475"/>
          <p14:tracePt t="45580" x="2882900" y="2149475"/>
          <p14:tracePt t="45595" x="2882900" y="2152650"/>
          <p14:tracePt t="45611" x="2882900" y="2155825"/>
          <p14:tracePt t="45621" x="2882900" y="2160588"/>
          <p14:tracePt t="45693" x="2894013" y="2160588"/>
          <p14:tracePt t="45701" x="2919413" y="2149475"/>
          <p14:tracePt t="45709" x="2965450" y="2130425"/>
          <p14:tracePt t="45717" x="3021013" y="2119313"/>
          <p14:tracePt t="45725" x="3087688" y="2100263"/>
          <p14:tracePt t="45733" x="3155950" y="2081213"/>
          <p14:tracePt t="45741" x="3230563" y="2062163"/>
          <p14:tracePt t="45749" x="3308350" y="2036763"/>
          <p14:tracePt t="45757" x="3406775" y="1998663"/>
          <p14:tracePt t="45765" x="3519488" y="1962150"/>
          <p14:tracePt t="45773" x="3611563" y="1924050"/>
          <p14:tracePt t="45782" x="3724275" y="1882775"/>
          <p14:tracePt t="45789" x="3859213" y="1860550"/>
          <p14:tracePt t="45797" x="4002088" y="1841500"/>
          <p14:tracePt t="45805" x="4173538" y="1833563"/>
          <p14:tracePt t="45813" x="4360863" y="1822450"/>
          <p14:tracePt t="45821" x="4573588" y="1822450"/>
          <p14:tracePt t="45829" x="4787900" y="1822450"/>
          <p14:tracePt t="45837" x="5049838" y="1841500"/>
          <p14:tracePt t="45845" x="5311775" y="1852613"/>
          <p14:tracePt t="45853" x="5570538" y="1852613"/>
          <p14:tracePt t="45861" x="5862638" y="1882775"/>
          <p14:tracePt t="45869" x="6157913" y="1905000"/>
          <p14:tracePt t="45877" x="6475413" y="1916113"/>
          <p14:tracePt t="45885" x="6772275" y="1938338"/>
          <p14:tracePt t="45915" x="7588250" y="1990725"/>
          <p14:tracePt t="45919" x="7723188" y="2017713"/>
          <p14:tracePt t="45927" x="7793038" y="2055813"/>
          <p14:tracePt t="45935" x="7816850" y="2084388"/>
          <p14:tracePt t="45943" x="7820025" y="2108200"/>
          <p14:tracePt t="45952" x="7823200" y="2133600"/>
          <p14:tracePt t="45960" x="7831138" y="2163763"/>
          <p14:tracePt t="45967" x="7839075" y="2182813"/>
          <p14:tracePt t="45975" x="7842250" y="2201863"/>
          <p14:tracePt t="45983" x="7853363" y="2219325"/>
          <p14:tracePt t="45991" x="7853363" y="2235200"/>
          <p14:tracePt t="45999" x="7856538" y="2241550"/>
          <p14:tracePt t="46007" x="7861300" y="2254250"/>
          <p14:tracePt t="46015" x="7864475" y="2257425"/>
          <p14:tracePt t="46063" x="7856538" y="2257425"/>
          <p14:tracePt t="46071" x="7845425" y="2249488"/>
          <p14:tracePt t="46079" x="7831138" y="2246313"/>
          <p14:tracePt t="46087" x="7820025" y="2238375"/>
          <p14:tracePt t="46095" x="7808913" y="2235200"/>
          <p14:tracePt t="46103" x="7793038" y="2230438"/>
          <p14:tracePt t="46111" x="7781925" y="2219325"/>
          <p14:tracePt t="46119" x="7770813" y="2216150"/>
          <p14:tracePt t="46127" x="7751763" y="2216150"/>
          <p14:tracePt t="46135" x="7740650" y="2212975"/>
          <p14:tracePt t="46143" x="7726363" y="2212975"/>
          <p14:tracePt t="46152" x="7710488" y="2212975"/>
          <p14:tracePt t="46159" x="7696200" y="2208213"/>
          <p14:tracePt t="46167" x="7681913" y="2205038"/>
          <p14:tracePt t="46175" x="7677150" y="2205038"/>
          <p14:tracePt t="46183" x="7673975" y="2201863"/>
          <p14:tracePt t="46191" x="7670800" y="2201863"/>
          <p14:tracePt t="46201" x="7666038" y="2197100"/>
          <p14:tracePt t="46225" x="7662863" y="2197100"/>
          <p14:tracePt t="46257" x="7658100" y="2197100"/>
          <p14:tracePt t="46265" x="7654925" y="2197100"/>
          <p14:tracePt t="46297" x="7654925" y="2201863"/>
          <p14:tracePt t="46305" x="7651750" y="2201863"/>
          <p14:tracePt t="46321" x="7646988" y="2205038"/>
          <p14:tracePt t="46369" x="7643813" y="2205038"/>
          <p14:tracePt t="46378" x="7640638" y="2205038"/>
          <p14:tracePt t="46385" x="7624763" y="2205038"/>
          <p14:tracePt t="46393" x="7599363" y="2205038"/>
          <p14:tracePt t="46401" x="7566025" y="2208213"/>
          <p14:tracePt t="46409" x="7527925" y="2208213"/>
          <p14:tracePt t="46417" x="7483475" y="2216150"/>
          <p14:tracePt t="46425" x="7431088" y="2219325"/>
          <p14:tracePt t="46433" x="7385050" y="2219325"/>
          <p14:tracePt t="46441" x="7329488" y="2227263"/>
          <p14:tracePt t="46449" x="7277100" y="2227263"/>
          <p14:tracePt t="46458" x="7224713" y="2227263"/>
          <p14:tracePt t="46465" x="7172325" y="2227263"/>
          <p14:tracePt t="46473" x="7123113" y="2227263"/>
          <p14:tracePt t="46483" x="7075488" y="2227263"/>
          <p14:tracePt t="46489" x="7029450" y="2227263"/>
          <p14:tracePt t="46499" x="6992938" y="2224088"/>
          <p14:tracePt t="46507" x="6946900" y="2219325"/>
          <p14:tracePt t="46515" x="6894513" y="2212975"/>
          <p14:tracePt t="46523" x="6819900" y="2208213"/>
          <p14:tracePt t="46531" x="6734175" y="2193925"/>
          <p14:tracePt t="46539" x="6607175" y="2178050"/>
          <p14:tracePt t="46547" x="6464300" y="2166938"/>
          <p14:tracePt t="46555" x="6303963" y="2152650"/>
          <p14:tracePt t="46563" x="6116638" y="2133600"/>
          <p14:tracePt t="46571" x="5926138" y="2114550"/>
          <p14:tracePt t="46579" x="5738813" y="2097088"/>
          <p14:tracePt t="46587" x="5570538" y="2097088"/>
          <p14:tracePt t="46595" x="5416550" y="2097088"/>
          <p14:tracePt t="46603" x="5292725" y="2097088"/>
          <p14:tracePt t="46611" x="5218113" y="2089150"/>
          <p14:tracePt t="46619" x="5165725" y="2089150"/>
          <p14:tracePt t="46627" x="5121275" y="2089150"/>
          <p14:tracePt t="46635" x="5091113" y="2089150"/>
          <p14:tracePt t="46643" x="5068888" y="2089150"/>
          <p14:tracePt t="46652" x="5057775" y="2089150"/>
          <p14:tracePt t="46660" x="5049838" y="2089150"/>
          <p14:tracePt t="46667" x="5046663" y="2089150"/>
          <p14:tracePt t="46691" x="5046663" y="2081213"/>
          <p14:tracePt t="46699" x="5057775" y="2058988"/>
          <p14:tracePt t="46707" x="5080000" y="2025650"/>
          <p14:tracePt t="46715" x="5094288" y="1984375"/>
          <p14:tracePt t="46723" x="5113338" y="1943100"/>
          <p14:tracePt t="46732" x="5124450" y="1912938"/>
          <p14:tracePt t="46739" x="5127625" y="1879600"/>
          <p14:tracePt t="46747" x="5127625" y="1863725"/>
          <p14:tracePt t="46755" x="5127625" y="1846263"/>
          <p14:tracePt t="46765" x="5127625" y="1838325"/>
          <p14:tracePt t="46773" x="5127625" y="1827213"/>
          <p14:tracePt t="46782" x="5127625" y="1822450"/>
          <p14:tracePt t="46789" x="5127625" y="1819275"/>
          <p14:tracePt t="46861" x="5132388" y="1819275"/>
          <p14:tracePt t="46869" x="5143500" y="1816100"/>
          <p14:tracePt t="46877" x="5146675" y="1816100"/>
          <p14:tracePt t="46885" x="5151438" y="1816100"/>
          <p14:tracePt t="46916" x="5151438" y="1827213"/>
          <p14:tracePt t="46917" x="5140325" y="1833563"/>
          <p14:tracePt t="46925" x="5113338" y="1849438"/>
          <p14:tracePt t="46933" x="5087938" y="1860550"/>
          <p14:tracePt t="46941" x="5049838" y="1871663"/>
          <p14:tracePt t="46949" x="4986338" y="1882775"/>
          <p14:tracePt t="46957" x="4933950" y="1890713"/>
          <p14:tracePt t="46965" x="4873625" y="1901825"/>
          <p14:tracePt t="46973" x="4806950" y="1909763"/>
          <p14:tracePt t="46981" x="4746625" y="1920875"/>
          <p14:tracePt t="46989" x="4672013" y="1927225"/>
          <p14:tracePt t="46997" x="4603750" y="1927225"/>
          <p14:tracePt t="47005" x="4537075" y="1931988"/>
          <p14:tracePt t="47013" x="4468813" y="1931988"/>
          <p14:tracePt t="47021" x="4394200" y="1946275"/>
          <p14:tracePt t="47029" x="4308475" y="1957388"/>
          <p14:tracePt t="47039" x="4233863" y="1965325"/>
          <p14:tracePt t="47047" x="4151313" y="1968500"/>
          <p14:tracePt t="47055" x="4076700" y="1984375"/>
          <p14:tracePt t="47063" x="4002088" y="1990725"/>
          <p14:tracePt t="47071" x="3927475" y="1995488"/>
          <p14:tracePt t="47079" x="3867150" y="2003425"/>
          <p14:tracePt t="47087" x="3814763" y="2006600"/>
          <p14:tracePt t="47095" x="3776663" y="2014538"/>
          <p14:tracePt t="47103" x="3735388" y="2017713"/>
          <p14:tracePt t="47111" x="3705225" y="2025650"/>
          <p14:tracePt t="47120" x="3679825" y="2028825"/>
          <p14:tracePt t="47127" x="3663950" y="2032000"/>
          <p14:tracePt t="47135" x="3657600" y="2032000"/>
          <p14:tracePt t="47143" x="3649663" y="2036763"/>
          <p14:tracePt t="47151" x="3641725" y="2036763"/>
          <p14:tracePt t="47159" x="3638550" y="2036763"/>
          <p14:tracePt t="47167" x="3627438" y="2039938"/>
          <p14:tracePt t="47175" x="3619500" y="2039938"/>
          <p14:tracePt t="47183" x="3608388" y="2044700"/>
          <p14:tracePt t="47191" x="3589338" y="2047875"/>
          <p14:tracePt t="47199" x="3575050" y="2055813"/>
          <p14:tracePt t="47207" x="3556000" y="2062163"/>
          <p14:tracePt t="47215" x="3536950" y="2073275"/>
          <p14:tracePt t="47223" x="3519488" y="2081213"/>
          <p14:tracePt t="47231" x="3511550" y="2089150"/>
          <p14:tracePt t="47239" x="3495675" y="2097088"/>
          <p14:tracePt t="47247" x="3484563" y="2111375"/>
          <p14:tracePt t="47255" x="3473450" y="2119313"/>
          <p14:tracePt t="47263" x="3467100" y="2122488"/>
          <p14:tracePt t="47271" x="3451225" y="2130425"/>
          <p14:tracePt t="47279" x="3440113" y="2141538"/>
          <p14:tracePt t="47287" x="3425825" y="2144713"/>
          <p14:tracePt t="47295" x="3402013" y="2149475"/>
          <p14:tracePt t="47303" x="3373438" y="2160588"/>
          <p14:tracePt t="47311" x="3338513" y="2163763"/>
          <p14:tracePt t="47319" x="3308350" y="2174875"/>
          <p14:tracePt t="47329" x="3275013" y="2178050"/>
          <p14:tracePt t="47337" x="3260725" y="2185988"/>
          <p14:tracePt t="47343" x="3252788" y="2185988"/>
          <p14:tracePt t="47353" x="3244850" y="2189163"/>
          <p14:tracePt t="47361" x="3241675" y="2193925"/>
          <p14:tracePt t="47369" x="3238500" y="2197100"/>
          <p14:tracePt t="47377" x="3233738" y="2201863"/>
          <p14:tracePt t="47386" x="3230563" y="2208213"/>
          <p14:tracePt t="47393" x="3227388" y="2219325"/>
          <p14:tracePt t="47401" x="3222625" y="2227263"/>
          <p14:tracePt t="47409" x="3216275" y="2241550"/>
          <p14:tracePt t="47418" x="3211513" y="2254250"/>
          <p14:tracePt t="47425" x="3200400" y="2260600"/>
          <p14:tracePt t="47433" x="3197225" y="2268538"/>
          <p14:tracePt t="47441" x="3192463" y="2276475"/>
          <p14:tracePt t="47449" x="3186113" y="2290763"/>
          <p14:tracePt t="47457" x="3181350" y="2298700"/>
          <p14:tracePt t="47465" x="3178175" y="2309813"/>
          <p14:tracePt t="47473" x="3178175" y="2317750"/>
          <p14:tracePt t="47482" x="3178175" y="2324100"/>
          <p14:tracePt t="47747" x="3178175" y="2328863"/>
          <p14:tracePt t="47755" x="3181350" y="2339975"/>
          <p14:tracePt t="47763" x="3186113" y="2351088"/>
          <p14:tracePt t="47771" x="3186113" y="2359025"/>
          <p14:tracePt t="47779" x="3186113" y="2365375"/>
          <p14:tracePt t="47787" x="3186113" y="2373313"/>
          <p14:tracePt t="47795" x="3178175" y="2381250"/>
          <p14:tracePt t="47803" x="3163888" y="2387600"/>
          <p14:tracePt t="47811" x="3151188" y="2400300"/>
          <p14:tracePt t="47819" x="3122613" y="2406650"/>
          <p14:tracePt t="47827" x="3092450" y="2417763"/>
          <p14:tracePt t="47835" x="3057525" y="2428875"/>
          <p14:tracePt t="47843" x="3005138" y="2439988"/>
          <p14:tracePt t="47852" x="2957513" y="2447925"/>
          <p14:tracePt t="47859" x="2913063" y="2452688"/>
          <p14:tracePt t="47867" x="2852738" y="2459038"/>
          <p14:tracePt t="47875" x="2792413" y="2463800"/>
          <p14:tracePt t="47883" x="2709863" y="2470150"/>
          <p14:tracePt t="47893" x="2635250" y="2481263"/>
          <p14:tracePt t="47901" x="2552700" y="2489200"/>
          <p14:tracePt t="47909" x="2478088" y="2500313"/>
          <p14:tracePt t="47917" x="2411413" y="2508250"/>
          <p14:tracePt t="47926" x="2373313" y="2508250"/>
          <p14:tracePt t="47933" x="2346325" y="2511425"/>
          <p14:tracePt t="47941" x="2339975" y="2516188"/>
          <p14:tracePt t="47949" x="2335213" y="2519363"/>
          <p14:tracePt t="47957" x="2332038" y="2522538"/>
          <p14:tracePt t="47965" x="2332038" y="2527300"/>
          <p14:tracePt t="47983" x="2332038" y="2533650"/>
          <p14:tracePt t="47989" x="2328863" y="2541588"/>
          <p14:tracePt t="47997" x="2328863" y="2544763"/>
          <p14:tracePt t="48006" x="2324100" y="2557463"/>
          <p14:tracePt t="48013" x="2320925" y="2563813"/>
          <p14:tracePt t="48021" x="2317750" y="2574925"/>
          <p14:tracePt t="48029" x="2309813" y="2593975"/>
          <p14:tracePt t="48037" x="2306638" y="2605088"/>
          <p14:tracePt t="48045" x="2293938" y="2627313"/>
          <p14:tracePt t="48053" x="2290763" y="2646363"/>
          <p14:tracePt t="48061" x="2287588" y="2668588"/>
          <p14:tracePt t="48069" x="2279650" y="2703513"/>
          <p14:tracePt t="48077" x="2276475" y="2732088"/>
          <p14:tracePt t="48085" x="2276475" y="2770188"/>
          <p14:tracePt t="48093" x="2268538" y="2819400"/>
          <p14:tracePt t="48101" x="2268538" y="2871788"/>
          <p14:tracePt t="48109" x="2279650" y="2924175"/>
          <p14:tracePt t="48118" x="2282825" y="2968625"/>
          <p14:tracePt t="48125" x="2301875" y="3024188"/>
          <p14:tracePt t="48134" x="2312988" y="3062288"/>
          <p14:tracePt t="48141" x="2324100" y="3103563"/>
          <p14:tracePt t="48150" x="2332038" y="3148013"/>
          <p14:tracePt t="48157" x="2335213" y="3178175"/>
          <p14:tracePt t="48165" x="2339975" y="3211513"/>
          <p14:tracePt t="48173" x="2346325" y="3241675"/>
          <p14:tracePt t="48183" x="2346325" y="3271838"/>
          <p14:tracePt t="48191" x="2359025" y="3313113"/>
          <p14:tracePt t="48199" x="2362200" y="3343275"/>
          <p14:tracePt t="48207" x="2373313" y="3368675"/>
          <p14:tracePt t="48216" x="2384425" y="3395663"/>
          <p14:tracePt t="48223" x="2392363" y="3421063"/>
          <p14:tracePt t="48231" x="2403475" y="3440113"/>
          <p14:tracePt t="48239" x="2411413" y="3451225"/>
          <p14:tracePt t="48247" x="2425700" y="3470275"/>
          <p14:tracePt t="48255" x="2436813" y="3481388"/>
          <p14:tracePt t="48263" x="2451100" y="3495675"/>
          <p14:tracePt t="48271" x="2463800" y="3508375"/>
          <p14:tracePt t="48279" x="2478088" y="3522663"/>
          <p14:tracePt t="48287" x="2489200" y="3533775"/>
          <p14:tracePt t="48295" x="2497138" y="3541713"/>
          <p14:tracePt t="48303" x="2511425" y="3560763"/>
          <p14:tracePt t="48311" x="2519363" y="3567113"/>
          <p14:tracePt t="48319" x="2530475" y="3578225"/>
          <p14:tracePt t="48327" x="2549525" y="3586163"/>
          <p14:tracePt t="48335" x="2574925" y="3597275"/>
          <p14:tracePt t="48343" x="2601913" y="3600450"/>
          <p14:tracePt t="48352" x="2632075" y="3600450"/>
          <p14:tracePt t="48359" x="2662238" y="3600450"/>
          <p14:tracePt t="48367" x="2690813" y="3600450"/>
          <p14:tracePt t="48375" x="2720975" y="3600450"/>
          <p14:tracePt t="48383" x="2747963" y="3605213"/>
          <p14:tracePt t="48392" x="2759075" y="3605213"/>
          <p14:tracePt t="48399" x="2767013" y="3608388"/>
          <p14:tracePt t="48407" x="2770188" y="3613150"/>
          <p14:tracePt t="48415" x="2773363" y="3613150"/>
          <p14:tracePt t="48431" x="2773363" y="3616325"/>
          <p14:tracePt t="48439" x="2773363" y="3619500"/>
          <p14:tracePt t="48447" x="2781300" y="3624263"/>
          <p14:tracePt t="48455" x="2784475" y="3627438"/>
          <p14:tracePt t="48463" x="2795588" y="3635375"/>
          <p14:tracePt t="48471" x="2803525" y="3638550"/>
          <p14:tracePt t="48482" x="2811463" y="3641725"/>
          <p14:tracePt t="48489" x="2819400" y="3646488"/>
          <p14:tracePt t="48497" x="2825750" y="3649663"/>
          <p14:tracePt t="48513" x="2830513" y="3649663"/>
          <p14:tracePt t="48561" x="2830513" y="3652838"/>
          <p14:tracePt t="48570" x="2830513" y="3657600"/>
          <p14:tracePt t="48577" x="2830513" y="3660775"/>
          <p14:tracePt t="48586" x="2830513" y="3668713"/>
          <p14:tracePt t="48593" x="2825750" y="3671888"/>
          <p14:tracePt t="48601" x="2825750" y="3676650"/>
          <p14:tracePt t="48609" x="2825750" y="3683000"/>
          <p14:tracePt t="48618" x="2822575" y="3687763"/>
          <p14:tracePt t="48625" x="2822575" y="3690938"/>
          <p14:tracePt t="48649" x="2822575" y="3694113"/>
          <p14:tracePt t="48657" x="2819400" y="3694113"/>
          <p14:tracePt t="48673" x="2814638" y="3694113"/>
          <p14:tracePt t="48682" x="2811463" y="3694113"/>
          <p14:tracePt t="48706" x="2806700" y="3698875"/>
          <p14:tracePt t="48713" x="2806700" y="3702050"/>
          <p14:tracePt t="48721" x="2806700" y="3705225"/>
          <p14:tracePt t="48729" x="2806700" y="3709988"/>
          <p14:tracePt t="48737" x="2806700" y="3717925"/>
          <p14:tracePt t="48803" x="2814638" y="3717925"/>
          <p14:tracePt t="48811" x="2819400" y="3717925"/>
          <p14:tracePt t="48819" x="2822575" y="3717925"/>
          <p14:tracePt t="48835" x="2825750" y="3717925"/>
          <p14:tracePt t="48843" x="2830513" y="3721100"/>
          <p14:tracePt t="48852" x="2830513" y="3724275"/>
          <p14:tracePt t="48859" x="2830513" y="3732213"/>
          <p14:tracePt t="48867" x="2830513" y="3740150"/>
          <p14:tracePt t="48875" x="2830513" y="3746500"/>
          <p14:tracePt t="48883" x="2830513" y="3751263"/>
          <p14:tracePt t="48899" x="2830513" y="3754438"/>
          <p14:tracePt t="48907" x="2830513" y="3762375"/>
          <p14:tracePt t="48915" x="2830513" y="3765550"/>
          <p14:tracePt t="48923" x="2830513" y="3770313"/>
          <p14:tracePt t="48932" x="2830513" y="3773488"/>
          <p14:tracePt t="48939" x="2830513" y="3776663"/>
          <p14:tracePt t="48995" x="2822575" y="3773488"/>
          <p14:tracePt t="49003" x="2814638" y="3770313"/>
          <p14:tracePt t="49011" x="2806700" y="3762375"/>
          <p14:tracePt t="49019" x="2800350" y="3759200"/>
          <p14:tracePt t="49027" x="2792413" y="3746500"/>
          <p14:tracePt t="49035" x="2784475" y="3740150"/>
          <p14:tracePt t="49045" x="2781300" y="3732213"/>
          <p14:tracePt t="49053" x="2781300" y="3721100"/>
          <p14:tracePt t="49061" x="2781300" y="3690938"/>
          <p14:tracePt t="49069" x="2781300" y="3668713"/>
          <p14:tracePt t="49077" x="2781300" y="3646488"/>
          <p14:tracePt t="49085" x="2781300" y="3608388"/>
          <p14:tracePt t="49093" x="2792413" y="3567113"/>
          <p14:tracePt t="49101" x="2811463" y="3525838"/>
          <p14:tracePt t="49109" x="2833688" y="3481388"/>
          <p14:tracePt t="49118" x="2860675" y="3440113"/>
          <p14:tracePt t="49125" x="2886075" y="3409950"/>
          <p14:tracePt t="49133" x="2905125" y="3398838"/>
          <p14:tracePt t="49141" x="2924175" y="3398838"/>
          <p14:tracePt t="49149" x="2930525" y="3398838"/>
          <p14:tracePt t="49157" x="2938463" y="3406775"/>
          <p14:tracePt t="49165" x="2952750" y="3425825"/>
          <p14:tracePt t="49173" x="2968625" y="3451225"/>
          <p14:tracePt t="49182" x="2982913" y="3484563"/>
          <p14:tracePt t="49189" x="3001963" y="3514725"/>
          <p14:tracePt t="49197" x="3017838" y="3556000"/>
          <p14:tracePt t="49205" x="3024188" y="3589338"/>
          <p14:tracePt t="49213" x="3024188" y="3613150"/>
          <p14:tracePt t="49221" x="3024188" y="3641725"/>
          <p14:tracePt t="49229" x="3024188" y="3657600"/>
          <p14:tracePt t="49237" x="3024188" y="3671888"/>
          <p14:tracePt t="49246" x="3024188" y="3679825"/>
          <p14:tracePt t="49253" x="3013075" y="3687763"/>
          <p14:tracePt t="49269" x="3009900" y="3687763"/>
          <p14:tracePt t="49293" x="3009900" y="3679825"/>
          <p14:tracePt t="49301" x="3013075" y="3660775"/>
          <p14:tracePt t="49309" x="3032125" y="3646488"/>
          <p14:tracePt t="49318" x="3054350" y="3630613"/>
          <p14:tracePt t="49327" x="3092450" y="3619500"/>
          <p14:tracePt t="49335" x="3133725" y="3608388"/>
          <p14:tracePt t="49343" x="3178175" y="3597275"/>
          <p14:tracePt t="49352" x="3222625" y="3586163"/>
          <p14:tracePt t="49360" x="3279775" y="3575050"/>
          <p14:tracePt t="49367" x="3332163" y="3563938"/>
          <p14:tracePt t="49375" x="3398838" y="3556000"/>
          <p14:tracePt t="49383" x="3473450" y="3556000"/>
          <p14:tracePt t="49391" x="3548063" y="3556000"/>
          <p14:tracePt t="49399" x="3624263" y="3556000"/>
          <p14:tracePt t="49407" x="3698875" y="3560763"/>
          <p14:tracePt t="49415" x="3757613" y="3560763"/>
          <p14:tracePt t="49423" x="3795713" y="3556000"/>
          <p14:tracePt t="49432" x="3810000" y="3556000"/>
          <p14:tracePt t="49439" x="3825875" y="3556000"/>
          <p14:tracePt t="49455" x="3829050" y="3552825"/>
          <p14:tracePt t="49463" x="3829050" y="3548063"/>
          <p14:tracePt t="49471" x="3829050" y="3544888"/>
          <p14:tracePt t="49479" x="3822700" y="3541713"/>
          <p14:tracePt t="49487" x="3814763" y="3536950"/>
          <p14:tracePt t="49495" x="3806825" y="3533775"/>
          <p14:tracePt t="49503" x="3803650" y="3533775"/>
          <p14:tracePt t="49536" x="3803650" y="3536950"/>
          <p14:tracePt t="49543" x="3803650" y="3541713"/>
          <p14:tracePt t="49552" x="3810000" y="3541713"/>
          <p14:tracePt t="49559" x="3810000" y="3544888"/>
          <p14:tracePt t="49567" x="3817938" y="3548063"/>
          <p14:tracePt t="49576" x="3825875" y="3552825"/>
          <p14:tracePt t="49583" x="3829050" y="3556000"/>
          <p14:tracePt t="49591" x="3833813" y="3556000"/>
          <p14:tracePt t="49633" x="3833813" y="3552825"/>
          <p14:tracePt t="49649" x="3829050" y="3544888"/>
          <p14:tracePt t="49657" x="3825875" y="3541713"/>
          <p14:tracePt t="49665" x="3817938" y="3533775"/>
          <p14:tracePt t="49674" x="3814763" y="3525838"/>
          <p14:tracePt t="49682" x="3806825" y="3514725"/>
          <p14:tracePt t="49689" x="3798888" y="3500438"/>
          <p14:tracePt t="49697" x="3795713" y="3484563"/>
          <p14:tracePt t="49705" x="3784600" y="3459163"/>
          <p14:tracePt t="49713" x="3773488" y="3417888"/>
          <p14:tracePt t="49721" x="3762375" y="3373438"/>
          <p14:tracePt t="49729" x="3751263" y="3324225"/>
          <p14:tracePt t="49737" x="3732213" y="3271838"/>
          <p14:tracePt t="49745" x="3713163" y="3216275"/>
          <p14:tracePt t="49753" x="3694113" y="3163888"/>
          <p14:tracePt t="49761" x="3663950" y="3114675"/>
          <p14:tracePt t="49769" x="3624263" y="3073400"/>
          <p14:tracePt t="49777" x="3575050" y="3028950"/>
          <p14:tracePt t="49786" x="3511550" y="2990850"/>
          <p14:tracePt t="49793" x="3440113" y="2954338"/>
          <p14:tracePt t="49801" x="3343275" y="2916238"/>
          <p14:tracePt t="49809" x="3263900" y="2889250"/>
          <p14:tracePt t="49817" x="3181350" y="2855913"/>
          <p14:tracePt t="49825" x="3087688" y="2825750"/>
          <p14:tracePt t="49833" x="2990850" y="2789238"/>
          <p14:tracePt t="49841" x="2894013" y="2751138"/>
          <p14:tracePt t="49850" x="2811463" y="2717800"/>
          <p14:tracePt t="49857" x="2743200" y="2684463"/>
          <p14:tracePt t="49865" x="2687638" y="2654300"/>
          <p14:tracePt t="49873" x="2654300" y="2627313"/>
          <p14:tracePt t="49882" x="2624138" y="2590800"/>
          <p14:tracePt t="49917" x="2605088" y="2486025"/>
          <p14:tracePt t="49923" x="2605088" y="2463800"/>
          <p14:tracePt t="49932" x="2605088" y="2447925"/>
          <p14:tracePt t="49939" x="2605088" y="2417763"/>
          <p14:tracePt t="49947" x="2601913" y="2406650"/>
          <p14:tracePt t="49955" x="2601913" y="2387600"/>
          <p14:tracePt t="49963" x="2601913" y="2376488"/>
          <p14:tracePt t="49971" x="2601913" y="2370138"/>
          <p14:tracePt t="49979" x="2601913" y="2359025"/>
          <p14:tracePt t="49987" x="2601913" y="2354263"/>
          <p14:tracePt t="49995" x="2601913" y="2347913"/>
          <p14:tracePt t="50003" x="2601913" y="2343150"/>
          <p14:tracePt t="50020" x="2601913" y="2335213"/>
          <p14:tracePt t="50027" x="2605088" y="2332038"/>
          <p14:tracePt t="50035" x="2609850" y="2328863"/>
          <p14:tracePt t="50043" x="2616200" y="2324100"/>
          <p14:tracePt t="50052" x="2620963" y="2317750"/>
          <p14:tracePt t="50059" x="2620963" y="2312988"/>
          <p14:tracePt t="50067" x="2624138" y="2309813"/>
          <p14:tracePt t="50075" x="2624138" y="2301875"/>
          <p14:tracePt t="50083" x="2624138" y="2298700"/>
          <p14:tracePt t="50091" x="2624138" y="2295525"/>
          <p14:tracePt t="50261" x="2624138" y="2298700"/>
          <p14:tracePt t="50277" x="2624138" y="2301875"/>
          <p14:tracePt t="50301" x="2624138" y="2306638"/>
          <p14:tracePt t="50333" x="2624138" y="2309813"/>
          <p14:tracePt t="50341" x="2624138" y="2317750"/>
          <p14:tracePt t="50349" x="2624138" y="2324100"/>
          <p14:tracePt t="50357" x="2624138" y="2335213"/>
          <p14:tracePt t="50365" x="2624138" y="2343150"/>
          <p14:tracePt t="50373" x="2624138" y="2351088"/>
          <p14:tracePt t="50382" x="2624138" y="2359025"/>
          <p14:tracePt t="50397" x="2624138" y="2362200"/>
          <p14:tracePt t="50406" x="2624138" y="2365375"/>
          <p14:tracePt t="50413" x="2624138" y="2370138"/>
          <p14:tracePt t="50479" x="2624138" y="2362200"/>
          <p14:tracePt t="50487" x="2627313" y="2347913"/>
          <p14:tracePt t="50495" x="2649538" y="2317750"/>
          <p14:tracePt t="50503" x="2684463" y="2282825"/>
          <p14:tracePt t="50511" x="2770188" y="2227263"/>
          <p14:tracePt t="50519" x="2900363" y="2155825"/>
          <p14:tracePt t="50527" x="3106738" y="2062163"/>
          <p14:tracePt t="50535" x="3327400" y="1968500"/>
          <p14:tracePt t="50543" x="3575050" y="1871663"/>
          <p14:tracePt t="50551" x="3822700" y="1778000"/>
          <p14:tracePt t="50559" x="4054475" y="1692275"/>
          <p14:tracePt t="50567" x="4316413" y="1595438"/>
          <p14:tracePt t="50575" x="4592638" y="1493838"/>
          <p14:tracePt t="50583" x="4865688" y="1419225"/>
          <p14:tracePt t="50591" x="5080000" y="1347788"/>
          <p14:tracePt t="50599" x="5281613" y="1276350"/>
          <p14:tracePt t="50607" x="5424488" y="1223963"/>
          <p14:tracePt t="50616" x="5532438" y="1182688"/>
          <p14:tracePt t="50623" x="5614988" y="1149350"/>
          <p14:tracePt t="50632" x="5686425" y="1122363"/>
          <p14:tracePt t="50640" x="5746750" y="1100138"/>
          <p14:tracePt t="50647" x="5786438" y="1081088"/>
          <p14:tracePt t="50655" x="5827713" y="1063625"/>
          <p14:tracePt t="50663" x="5854700" y="1047750"/>
          <p14:tracePt t="50671" x="5880100" y="1033463"/>
          <p14:tracePt t="50679" x="5891213" y="1025525"/>
          <p14:tracePt t="50688" x="5907088" y="1014413"/>
          <p14:tracePt t="50695" x="5915025" y="1006475"/>
          <p14:tracePt t="50703" x="5918200" y="1003300"/>
          <p14:tracePt t="50809" x="5903913" y="1006475"/>
          <p14:tracePt t="50818" x="5907088" y="1011238"/>
          <p14:tracePt t="50825" x="5948363" y="1028700"/>
          <p14:tracePt t="50833" x="6053138" y="1041400"/>
          <p14:tracePt t="50841" x="6288088" y="1074738"/>
          <p14:tracePt t="50849" x="6569075" y="1104900"/>
          <p14:tracePt t="50857" x="6865938" y="1138238"/>
          <p14:tracePt t="50865" x="7161213" y="1171575"/>
          <p14:tracePt t="50873" x="7467600" y="1193800"/>
          <p14:tracePt t="50882" x="7759700" y="1212850"/>
          <p14:tracePt t="50889" x="8081963" y="1223963"/>
          <p14:tracePt t="50897" x="8385175" y="1223963"/>
          <p14:tracePt t="50905" x="8691563" y="1216025"/>
          <p14:tracePt t="50913" x="9010650" y="1216025"/>
          <p14:tracePt t="50921" x="9286875" y="1209675"/>
          <p14:tracePt t="50929" x="9545638" y="1198563"/>
          <p14:tracePt t="50938" x="9804400" y="1198563"/>
          <p14:tracePt t="50945" x="9975850" y="1201738"/>
          <p14:tracePt t="50953" x="10061575" y="1216025"/>
          <p14:tracePt t="50961" x="10118725" y="1235075"/>
          <p14:tracePt t="50970" x="10155238" y="1250950"/>
          <p14:tracePt t="50977" x="10182225" y="1265238"/>
          <p14:tracePt t="50986" x="10215563" y="1284288"/>
          <p14:tracePt t="50993" x="10223500" y="1287463"/>
          <p14:tracePt t="51001" x="10229850" y="1295400"/>
          <p14:tracePt t="51009" x="10240963" y="1298575"/>
          <p14:tracePt t="51171" x="10240963" y="1309688"/>
          <p14:tracePt t="51179" x="10237788" y="1325563"/>
          <p14:tracePt t="51187" x="10237788" y="1339850"/>
          <p14:tracePt t="51195" x="10237788" y="1355725"/>
          <p14:tracePt t="51203" x="10237788" y="1377950"/>
          <p14:tracePt t="51211" x="10237788" y="1400175"/>
          <p14:tracePt t="51219" x="10237788" y="1425575"/>
          <p14:tracePt t="51227" x="10253663" y="1466850"/>
          <p14:tracePt t="51235" x="10275888" y="1501775"/>
          <p14:tracePt t="51243" x="10312400" y="1527175"/>
          <p14:tracePt t="51251" x="10347325" y="1557338"/>
          <p14:tracePt t="51259" x="10394950" y="1579563"/>
          <p14:tracePt t="51267" x="10433050" y="1601788"/>
          <p14:tracePt t="51275" x="10488613" y="1628775"/>
          <p14:tracePt t="51283" x="10544175" y="1651000"/>
          <p14:tracePt t="51292" x="10612438" y="1670050"/>
          <p14:tracePt t="51299" x="10690225" y="1695450"/>
          <p14:tracePt t="51309" x="10766425" y="1714500"/>
          <p14:tracePt t="51315" x="10841038" y="1733550"/>
          <p14:tracePt t="51325" x="10899775" y="1741488"/>
          <p14:tracePt t="51333" x="10941050" y="1752600"/>
          <p14:tracePt t="51341" x="10975975" y="1770063"/>
          <p14:tracePt t="51350" x="10993438" y="1778000"/>
          <p14:tracePt t="51357" x="11001375" y="1789113"/>
          <p14:tracePt t="51365" x="11009313" y="1800225"/>
          <p14:tracePt t="51373" x="11012488" y="1808163"/>
          <p14:tracePt t="51382" x="11017250" y="1819275"/>
          <p14:tracePt t="51389" x="11020425" y="1827213"/>
          <p14:tracePt t="51398" x="11020425" y="1833563"/>
          <p14:tracePt t="51405" x="11031538" y="1857375"/>
          <p14:tracePt t="51413" x="11034713" y="1874838"/>
          <p14:tracePt t="51421" x="11039475" y="1890713"/>
          <p14:tracePt t="51429" x="11042650" y="1916113"/>
          <p14:tracePt t="51437" x="11050588" y="1938338"/>
          <p14:tracePt t="51445" x="11053763" y="1957388"/>
          <p14:tracePt t="51453" x="11058525" y="1976438"/>
          <p14:tracePt t="51461" x="11058525" y="1990725"/>
          <p14:tracePt t="51469" x="11061700" y="2009775"/>
          <p14:tracePt t="51477" x="11061700" y="2020888"/>
          <p14:tracePt t="51485" x="11061700" y="2032000"/>
          <p14:tracePt t="51493" x="11061700" y="2039938"/>
          <p14:tracePt t="51502" x="11061700" y="2051050"/>
          <p14:tracePt t="51509" x="11061700" y="2066925"/>
          <p14:tracePt t="51517" x="11058525" y="2081213"/>
          <p14:tracePt t="51525" x="11050588" y="2097088"/>
          <p14:tracePt t="51533" x="11042650" y="2103438"/>
          <p14:tracePt t="51541" x="11031538" y="2111375"/>
          <p14:tracePt t="51549" x="11023600" y="2119313"/>
          <p14:tracePt t="51557" x="11012488" y="2122488"/>
          <p14:tracePt t="51565" x="11006138" y="2130425"/>
          <p14:tracePt t="51574" x="10998200" y="2130425"/>
          <p14:tracePt t="51582" x="10990263" y="2130425"/>
          <p14:tracePt t="51591" x="10982325" y="2130425"/>
          <p14:tracePt t="51599" x="10975975" y="2130425"/>
          <p14:tracePt t="51607" x="10964863" y="2130425"/>
          <p14:tracePt t="51616" x="10953750" y="2130425"/>
          <p14:tracePt t="51623" x="10923588" y="2130425"/>
          <p14:tracePt t="51632" x="10907713" y="2130425"/>
          <p14:tracePt t="51639" x="10885488" y="2130425"/>
          <p14:tracePt t="51647" x="10860088" y="2130425"/>
          <p14:tracePt t="51656" x="10844213" y="2130425"/>
          <p14:tracePt t="51663" x="10825163" y="2130425"/>
          <p14:tracePt t="51671" x="10814050" y="2130425"/>
          <p14:tracePt t="51679" x="10802938" y="2130425"/>
          <p14:tracePt t="51687" x="10791825" y="2130425"/>
          <p14:tracePt t="51695" x="10780713" y="2130425"/>
          <p14:tracePt t="51703" x="10766425" y="2130425"/>
          <p14:tracePt t="51711" x="10755313" y="2125663"/>
          <p14:tracePt t="51719" x="10747375" y="2122488"/>
          <p14:tracePt t="51727" x="10739438" y="2119313"/>
          <p14:tracePt t="51735" x="10720388" y="2111375"/>
          <p14:tracePt t="51744" x="10709275" y="2100263"/>
          <p14:tracePt t="51752" x="10690225" y="2092325"/>
          <p14:tracePt t="51760" x="10650538" y="2073275"/>
          <p14:tracePt t="51767" x="10620375" y="2062163"/>
          <p14:tracePt t="51775" x="10563225" y="2051050"/>
          <p14:tracePt t="51783" x="10504488" y="2047875"/>
          <p14:tracePt t="51791" x="10452100" y="2032000"/>
          <p14:tracePt t="51799" x="10417175" y="2028825"/>
          <p14:tracePt t="51807" x="10387013" y="2028825"/>
          <p14:tracePt t="51815" x="10375900" y="2025650"/>
          <p14:tracePt t="51823" x="10364788" y="2025650"/>
          <p14:tracePt t="51832" x="10361613" y="2025650"/>
          <p14:tracePt t="51897" x="10361613" y="2020888"/>
          <p14:tracePt t="51938" x="10361613" y="2017713"/>
          <p14:tracePt t="52161" x="10353675" y="2017713"/>
          <p14:tracePt t="52171" x="10342563" y="2017713"/>
          <p14:tracePt t="52177" x="10334625" y="2017713"/>
          <p14:tracePt t="52188" x="10328275" y="2017713"/>
          <p14:tracePt t="52195" x="10323513" y="2017713"/>
          <p14:tracePt t="52299" x="10323513" y="2020888"/>
          <p14:tracePt t="52315" x="10323513" y="2025650"/>
          <p14:tracePt t="52323" x="10323513" y="2028825"/>
          <p14:tracePt t="52339" x="10323513" y="2032000"/>
          <p14:tracePt t="52355" x="10323513" y="2036763"/>
          <p14:tracePt t="52459" x="10323513" y="2032000"/>
          <p14:tracePt t="52501" x="10323513" y="2028825"/>
          <p14:tracePt t="52525" x="10320338" y="2028825"/>
          <p14:tracePt t="52533" x="10320338" y="2025650"/>
          <p14:tracePt t="52541" x="10317163" y="2025650"/>
          <p14:tracePt t="52558" x="10317163" y="2020888"/>
          <p14:tracePt t="52582" x="10317163" y="2017713"/>
          <p14:tracePt t="52597" x="10317163" y="2009775"/>
          <p14:tracePt t="52605" x="10317163" y="2003425"/>
          <p14:tracePt t="52613" x="10317163" y="1998663"/>
          <p14:tracePt t="52621" x="10312400" y="1990725"/>
          <p14:tracePt t="52630" x="10312400" y="1979613"/>
          <p14:tracePt t="52637" x="10301288" y="1968500"/>
          <p14:tracePt t="52645" x="10282238" y="1951038"/>
          <p14:tracePt t="52653" x="10240963" y="1920875"/>
          <p14:tracePt t="52662" x="10182225" y="1882775"/>
          <p14:tracePt t="52669" x="10096500" y="1833563"/>
          <p14:tracePt t="52677" x="9950450" y="1747838"/>
          <p14:tracePt t="52686" x="9713913" y="1654175"/>
          <p14:tracePt t="52694" x="9437688" y="1543050"/>
          <p14:tracePt t="52701" x="9058275" y="1438275"/>
          <p14:tracePt t="52709" x="8620125" y="1325563"/>
          <p14:tracePt t="52718" x="8126413" y="1239838"/>
          <p14:tracePt t="52725" x="7602538" y="1163638"/>
          <p14:tracePt t="52736" x="7108825" y="1089025"/>
          <p14:tracePt t="52743" x="6648450" y="1044575"/>
          <p14:tracePt t="52751" x="6172200" y="992188"/>
          <p14:tracePt t="52759" x="5956300" y="984250"/>
          <p14:tracePt t="52767" x="5876925" y="984250"/>
          <p14:tracePt t="52775" x="5838825" y="984250"/>
          <p14:tracePt t="52783" x="5835650" y="984250"/>
          <p14:tracePt t="52791" x="5843588" y="981075"/>
          <p14:tracePt t="52799" x="5854700" y="973138"/>
          <p14:tracePt t="52807" x="5873750" y="958850"/>
          <p14:tracePt t="52816" x="5880100" y="947738"/>
          <p14:tracePt t="52824" x="5891213" y="928688"/>
          <p14:tracePt t="52832" x="5895975" y="920750"/>
          <p14:tracePt t="52839" x="5895975" y="909638"/>
          <p14:tracePt t="52848" x="5895975" y="906463"/>
          <p14:tracePt t="52855" x="5895975" y="901700"/>
          <p14:tracePt t="52993" x="5895975" y="898525"/>
          <p14:tracePt t="53007" x="5880100" y="898525"/>
          <p14:tracePt t="53017" x="5851525" y="920750"/>
          <p14:tracePt t="53025" x="5799138" y="958850"/>
          <p14:tracePt t="53033" x="5711825" y="1006475"/>
          <p14:tracePt t="53041" x="5581650" y="1077913"/>
          <p14:tracePt t="53049" x="5416550" y="1163638"/>
          <p14:tracePt t="53057" x="5195888" y="1268413"/>
          <p14:tracePt t="53065" x="4964113" y="1373188"/>
          <p14:tracePt t="53073" x="4738688" y="1477963"/>
          <p14:tracePt t="53082" x="4521200" y="1571625"/>
          <p14:tracePt t="53090" x="4330700" y="1665288"/>
          <p14:tracePt t="53097" x="4154488" y="1741488"/>
          <p14:tracePt t="53105" x="4043363" y="1789113"/>
          <p14:tracePt t="53113" x="3941763" y="1838325"/>
          <p14:tracePt t="53121" x="3881438" y="1868488"/>
          <p14:tracePt t="53129" x="3825875" y="1898650"/>
          <p14:tracePt t="53137" x="3792538" y="1920875"/>
          <p14:tracePt t="53145" x="3757613" y="1938338"/>
          <p14:tracePt t="53153" x="3735388" y="1965325"/>
          <p14:tracePt t="53162" x="3721100" y="1990725"/>
          <p14:tracePt t="53169" x="3698875" y="2017713"/>
          <p14:tracePt t="53177" x="3679825" y="2036763"/>
          <p14:tracePt t="53186" x="3663950" y="2058988"/>
          <p14:tracePt t="53193" x="3646488" y="2073275"/>
          <p14:tracePt t="53201" x="3630613" y="2081213"/>
          <p14:tracePt t="53209" x="3619500" y="2089150"/>
          <p14:tracePt t="53218" x="3608388" y="2100263"/>
          <p14:tracePt t="53225" x="3589338" y="2108200"/>
          <p14:tracePt t="53234" x="3578225" y="2111375"/>
          <p14:tracePt t="53241" x="3559175" y="2114550"/>
          <p14:tracePt t="53249" x="3541713" y="2119313"/>
          <p14:tracePt t="53257" x="3525838" y="2119313"/>
          <p14:tracePt t="53265" x="3514725" y="2119313"/>
          <p14:tracePt t="53273" x="3495675" y="2119313"/>
          <p14:tracePt t="53283" x="3481388" y="2119313"/>
          <p14:tracePt t="53289" x="3462338" y="2119313"/>
          <p14:tracePt t="53298" x="3440113" y="2119313"/>
          <p14:tracePt t="53305" x="3417888" y="2119313"/>
          <p14:tracePt t="53316" x="3390900" y="2119313"/>
          <p14:tracePt t="53323" x="3368675" y="2119313"/>
          <p14:tracePt t="53332" x="3346450" y="2122488"/>
          <p14:tracePt t="53339" x="3327400" y="2130425"/>
          <p14:tracePt t="53347" x="3308350" y="2130425"/>
          <p14:tracePt t="53355" x="3286125" y="2133600"/>
          <p14:tracePt t="53363" x="3275013" y="2136775"/>
          <p14:tracePt t="53371" x="3263900" y="2141538"/>
          <p14:tracePt t="53380" x="3249613" y="2141538"/>
          <p14:tracePt t="53387" x="3241675" y="2144713"/>
          <p14:tracePt t="53404" x="3233738" y="2149475"/>
          <p14:tracePt t="53411" x="3230563" y="2149475"/>
          <p14:tracePt t="53419" x="3227388" y="2152650"/>
          <p14:tracePt t="53427" x="3219450" y="2152650"/>
          <p14:tracePt t="53435" x="3208338" y="2152650"/>
          <p14:tracePt t="53443" x="3200400" y="2155825"/>
          <p14:tracePt t="53452" x="3192463" y="2155825"/>
          <p14:tracePt t="53459" x="3186113" y="2160588"/>
          <p14:tracePt t="53468" x="3178175" y="2163763"/>
          <p14:tracePt t="53475" x="3175000" y="2166938"/>
          <p14:tracePt t="53483" x="3170238" y="2166938"/>
          <p14:tracePt t="53491" x="3167063" y="2171700"/>
          <p14:tracePt t="53547" x="3170238" y="2163763"/>
          <p14:tracePt t="53555" x="3186113" y="2160588"/>
          <p14:tracePt t="53564" x="3216275" y="2144713"/>
          <p14:tracePt t="53571" x="3260725" y="2125663"/>
          <p14:tracePt t="53579" x="3316288" y="2103438"/>
          <p14:tracePt t="53589" x="3398838" y="2062163"/>
          <p14:tracePt t="53597" x="3495675" y="2014538"/>
          <p14:tracePt t="53605" x="3627438" y="1954213"/>
          <p14:tracePt t="53614" x="3803650" y="1868488"/>
          <p14:tracePt t="53621" x="3994150" y="1774825"/>
          <p14:tracePt t="53629" x="4230688" y="1681163"/>
          <p14:tracePt t="53637" x="4446588" y="1598613"/>
          <p14:tracePt t="53645" x="4691063" y="1524000"/>
          <p14:tracePt t="53654" x="4929188" y="1460500"/>
          <p14:tracePt t="53662" x="5180013" y="1430338"/>
          <p14:tracePt t="53669" x="5430838" y="1397000"/>
          <p14:tracePt t="53677" x="5697538" y="1377950"/>
          <p14:tracePt t="53685" x="5940425" y="1377950"/>
          <p14:tracePt t="53694" x="6213475" y="1384300"/>
          <p14:tracePt t="53701" x="6538913" y="1419225"/>
          <p14:tracePt t="53709" x="6940550" y="1463675"/>
          <p14:tracePt t="53717" x="7396163" y="1490663"/>
          <p14:tracePt t="53725" x="7886700" y="1512888"/>
          <p14:tracePt t="53733" x="8358188" y="1524000"/>
          <p14:tracePt t="53741" x="8801100" y="1535113"/>
          <p14:tracePt t="53749" x="9163050" y="1549400"/>
          <p14:tracePt t="53758" x="9444038" y="1568450"/>
          <p14:tracePt t="53765" x="9628188" y="1579563"/>
          <p14:tracePt t="53773" x="9744075" y="1595438"/>
          <p14:tracePt t="53782" x="9829800" y="1606550"/>
          <p14:tracePt t="53790" x="9882188" y="1620838"/>
          <p14:tracePt t="53797" x="9923463" y="1631950"/>
          <p14:tracePt t="53806" x="9950450" y="1639888"/>
          <p14:tracePt t="53814" x="9961563" y="1643063"/>
          <p14:tracePt t="53821" x="9964738" y="1651000"/>
          <p14:tracePt t="54015" x="9956800" y="1654175"/>
          <p14:tracePt t="54023" x="9945688" y="1662113"/>
          <p14:tracePt t="54032" x="9937750" y="1673225"/>
          <p14:tracePt t="54039" x="9931400" y="1695450"/>
          <p14:tracePt t="54048" x="9931400" y="1725613"/>
          <p14:tracePt t="54056" x="9931400" y="1758950"/>
          <p14:tracePt t="54063" x="9934575" y="1819275"/>
          <p14:tracePt t="54071" x="9942513" y="1871663"/>
          <p14:tracePt t="54079" x="9942513" y="1924050"/>
          <p14:tracePt t="54087" x="9942513" y="1976438"/>
          <p14:tracePt t="54095" x="9942513" y="2028825"/>
          <p14:tracePt t="54103" x="9942513" y="2073275"/>
          <p14:tracePt t="54112" x="9942513" y="2097088"/>
          <p14:tracePt t="54119" x="9945688" y="2122488"/>
          <p14:tracePt t="54127" x="9950450" y="2133600"/>
          <p14:tracePt t="54135" x="9953625" y="2144713"/>
          <p14:tracePt t="54143" x="9956800" y="2152650"/>
          <p14:tracePt t="54152" x="9961563" y="2155825"/>
          <p14:tracePt t="54159" x="9964738" y="2160588"/>
          <p14:tracePt t="54169" x="9967913" y="2163763"/>
          <p14:tracePt t="54177" x="9972675" y="2163763"/>
          <p14:tracePt t="54217" x="9972675" y="2166938"/>
          <p14:tracePt t="54225" x="9964738" y="2171700"/>
          <p14:tracePt t="54233" x="9956800" y="2174875"/>
          <p14:tracePt t="54241" x="9945688" y="2178050"/>
          <p14:tracePt t="54249" x="9934575" y="2182813"/>
          <p14:tracePt t="54257" x="9931400" y="2182813"/>
          <p14:tracePt t="54265" x="9920288" y="2185988"/>
          <p14:tracePt t="54273" x="9915525" y="2185988"/>
          <p14:tracePt t="54283" x="9901238" y="2185988"/>
          <p14:tracePt t="54297" x="9898063" y="2185988"/>
          <p14:tracePt t="54314" x="9898063" y="2182813"/>
          <p14:tracePt t="54321" x="9893300" y="2178050"/>
          <p14:tracePt t="54329" x="9885363" y="2171700"/>
          <p14:tracePt t="54338" x="9867900" y="2163763"/>
          <p14:tracePt t="54346" x="9848850" y="2149475"/>
          <p14:tracePt t="54353" x="9821863" y="2136775"/>
          <p14:tracePt t="54361" x="9780588" y="2119313"/>
          <p14:tracePt t="54369" x="9728200" y="2103438"/>
          <p14:tracePt t="54377" x="9653588" y="2081213"/>
          <p14:tracePt t="54385" x="9542463" y="2055813"/>
          <p14:tracePt t="54393" x="9391650" y="2017713"/>
          <p14:tracePt t="54402" x="9167813" y="1968500"/>
          <p14:tracePt t="54409" x="8909050" y="1901825"/>
          <p14:tracePt t="54418" x="8620125" y="1827213"/>
          <p14:tracePt t="54425" x="8277225" y="1755775"/>
          <p14:tracePt t="54433" x="7872413" y="1684338"/>
          <p14:tracePt t="54441" x="7442200" y="1612900"/>
          <p14:tracePt t="54451" x="7023100" y="1543050"/>
          <p14:tracePt t="54459" x="6604000" y="1482725"/>
          <p14:tracePt t="54468" x="6262688" y="1449388"/>
          <p14:tracePt t="54476" x="5989638" y="1438275"/>
          <p14:tracePt t="54483" x="5821363" y="1438275"/>
          <p14:tracePt t="54492" x="5753100" y="1441450"/>
          <p14:tracePt t="54499" x="5734050" y="1444625"/>
          <p14:tracePt t="54508" x="5730875" y="1444625"/>
          <p14:tracePt t="54515" x="5734050" y="1444625"/>
          <p14:tracePt t="54523" x="5741988" y="1444625"/>
          <p14:tracePt t="54532" x="5753100" y="1441450"/>
          <p14:tracePt t="54539" x="5772150" y="1430338"/>
          <p14:tracePt t="54547" x="5805488" y="1414463"/>
          <p14:tracePt t="54556" x="5854700" y="1377950"/>
          <p14:tracePt t="54564" x="5895975" y="1339850"/>
          <p14:tracePt t="54571" x="5929313" y="1314450"/>
          <p14:tracePt t="54579" x="5951538" y="1292225"/>
          <p14:tracePt t="54587" x="5978525" y="1265238"/>
          <p14:tracePt t="54595" x="5989638" y="1246188"/>
          <p14:tracePt t="54604" x="5997575" y="1235075"/>
          <p14:tracePt t="54611" x="6003925" y="1227138"/>
          <p14:tracePt t="54619" x="6003925" y="1220788"/>
          <p14:tracePt t="54627" x="6003925" y="1212850"/>
          <p14:tracePt t="54749" x="5989638" y="1223963"/>
          <p14:tracePt t="54757" x="5932488" y="1254125"/>
          <p14:tracePt t="54766" x="5827713" y="1314450"/>
          <p14:tracePt t="54773" x="5637213" y="1397000"/>
          <p14:tracePt t="54782" x="5419725" y="1490663"/>
          <p14:tracePt t="54790" x="5157788" y="1576388"/>
          <p14:tracePt t="54797" x="4889500" y="1639888"/>
          <p14:tracePt t="54805" x="4625975" y="1728788"/>
          <p14:tracePt t="54813" x="4341813" y="1793875"/>
          <p14:tracePt t="54821" x="4113213" y="1857375"/>
          <p14:tracePt t="54829" x="3903663" y="1905000"/>
          <p14:tracePt t="54837" x="3740150" y="1931988"/>
          <p14:tracePt t="54846" x="3611563" y="1951038"/>
          <p14:tracePt t="54853" x="3506788" y="1973263"/>
          <p14:tracePt t="54861" x="3417888" y="1990725"/>
          <p14:tracePt t="54869" x="3365500" y="2003425"/>
          <p14:tracePt t="54899" x="3249613" y="2055813"/>
          <p14:tracePt t="54902" x="3230563" y="2070100"/>
          <p14:tracePt t="54909" x="3222625" y="2073275"/>
          <p14:tracePt t="54917" x="3219450" y="2081213"/>
          <p14:tracePt t="54950" x="3222625" y="2081213"/>
          <p14:tracePt t="54957" x="3233738" y="2070100"/>
          <p14:tracePt t="54966" x="3260725" y="2047875"/>
          <p14:tracePt t="54974" x="3282950" y="2020888"/>
          <p14:tracePt t="54982" x="3302000" y="2003425"/>
          <p14:tracePt t="54989" x="3313113" y="1984375"/>
          <p14:tracePt t="54998" x="3316288" y="1968500"/>
          <p14:tracePt t="55006" x="3321050" y="1962150"/>
          <p14:tracePt t="55023" x="3321050" y="1957388"/>
          <p14:tracePt t="55152" x="3313113" y="1957388"/>
          <p14:tracePt t="55159" x="3290888" y="1962150"/>
          <p14:tracePt t="55167" x="3255963" y="1984375"/>
          <p14:tracePt t="55175" x="3216275" y="2014538"/>
          <p14:tracePt t="55183" x="3167063" y="2044700"/>
          <p14:tracePt t="55192" x="3117850" y="2066925"/>
          <p14:tracePt t="55199" x="3070225" y="2097088"/>
          <p14:tracePt t="55207" x="3017838" y="2122488"/>
          <p14:tracePt t="55215" x="2976563" y="2144713"/>
          <p14:tracePt t="55224" x="2941638" y="2166938"/>
          <p14:tracePt t="55232" x="2924175" y="2174875"/>
          <p14:tracePt t="55239" x="2908300" y="2189163"/>
          <p14:tracePt t="55248" x="2900363" y="2193925"/>
          <p14:tracePt t="55255" x="2900363" y="2201863"/>
          <p14:tracePt t="55264" x="2900363" y="2205038"/>
          <p14:tracePt t="55271" x="2897188" y="2212975"/>
          <p14:tracePt t="55289" x="2897188" y="2219325"/>
          <p14:tracePt t="55296" x="2897188" y="2224088"/>
          <p14:tracePt t="55314" x="2897188" y="2227263"/>
          <p14:tracePt t="55322" x="2897188" y="2235200"/>
          <p14:tracePt t="55353" x="2897188" y="2238375"/>
          <p14:tracePt t="55515" x="2897188" y="2241550"/>
          <p14:tracePt t="55522" x="2897188" y="2246313"/>
          <p14:tracePt t="55530" x="2894013" y="2254250"/>
          <p14:tracePt t="55538" x="2886075" y="2268538"/>
          <p14:tracePt t="55546" x="2882900" y="2279650"/>
          <p14:tracePt t="55553" x="2874963" y="2287588"/>
          <p14:tracePt t="55561" x="2871788" y="2298700"/>
          <p14:tracePt t="55570" x="2863850" y="2312988"/>
          <p14:tracePt t="55579" x="2852738" y="2320925"/>
          <p14:tracePt t="55587" x="2844800" y="2332038"/>
          <p14:tracePt t="55593" x="2836863" y="2339975"/>
          <p14:tracePt t="55604" x="2833688" y="2343150"/>
          <p14:tracePt t="55611" x="2825750" y="2347913"/>
          <p14:tracePt t="55668" x="2822575" y="2339975"/>
          <p14:tracePt t="55675" x="2819400" y="2335213"/>
          <p14:tracePt t="55683" x="2811463" y="2332038"/>
          <p14:tracePt t="55691" x="2795588" y="2317750"/>
          <p14:tracePt t="55699" x="2778125" y="2301875"/>
          <p14:tracePt t="55707" x="2759075" y="2287588"/>
          <p14:tracePt t="55716" x="2732088" y="2271713"/>
          <p14:tracePt t="55723" x="2709863" y="2254250"/>
          <p14:tracePt t="55732" x="2690813" y="2238375"/>
          <p14:tracePt t="55739" x="2684463" y="2224088"/>
          <p14:tracePt t="55747" x="2676525" y="2208213"/>
          <p14:tracePt t="55755" x="2668588" y="2182813"/>
          <p14:tracePt t="55764" x="2668588" y="2166938"/>
          <p14:tracePt t="55771" x="2673350" y="2136775"/>
          <p14:tracePt t="55779" x="2676525" y="2103438"/>
          <p14:tracePt t="55787" x="2687638" y="2073275"/>
          <p14:tracePt t="55795" x="2698750" y="2039938"/>
          <p14:tracePt t="55804" x="2714625" y="2006600"/>
          <p14:tracePt t="55811" x="2732088" y="1968500"/>
          <p14:tracePt t="55819" x="2754313" y="1927225"/>
          <p14:tracePt t="55827" x="2773363" y="1879600"/>
          <p14:tracePt t="55836" x="2795588" y="1822450"/>
          <p14:tracePt t="55843" x="2822575" y="1778000"/>
          <p14:tracePt t="55852" x="2855913" y="1728788"/>
          <p14:tracePt t="55862" x="2908300" y="1676400"/>
          <p14:tracePt t="55869" x="2979738" y="1639888"/>
          <p14:tracePt t="55899" x="3611563" y="1624013"/>
          <p14:tracePt t="55902" x="3938588" y="1681163"/>
          <p14:tracePt t="55910" x="4327525" y="1741488"/>
          <p14:tracePt t="55917" x="4757738" y="1800225"/>
          <p14:tracePt t="55925" x="5232400" y="1849438"/>
          <p14:tracePt t="55933" x="5694363" y="1885950"/>
          <p14:tracePt t="55941" x="6135688" y="1909763"/>
          <p14:tracePt t="55949" x="6486525" y="1920875"/>
          <p14:tracePt t="55958" x="6761163" y="1920875"/>
          <p14:tracePt t="55966" x="7018338" y="1920875"/>
          <p14:tracePt t="55974" x="7250113" y="1931988"/>
          <p14:tracePt t="55982" x="7464425" y="1931988"/>
          <p14:tracePt t="55990" x="7605713" y="1938338"/>
          <p14:tracePt t="55998" x="7718425" y="1954213"/>
          <p14:tracePt t="56005" x="7816850" y="1962150"/>
          <p14:tracePt t="56013" x="7891463" y="1973263"/>
          <p14:tracePt t="56022" x="7954963" y="1984375"/>
          <p14:tracePt t="56029" x="8007350" y="1998663"/>
          <p14:tracePt t="56037" x="8037513" y="2003425"/>
          <p14:tracePt t="56045" x="8062913" y="2014538"/>
          <p14:tracePt t="56054" x="8074025" y="2017713"/>
          <p14:tracePt t="56061" x="8085138" y="2020888"/>
          <p14:tracePt t="56069" x="8085138" y="2025650"/>
          <p14:tracePt t="56176" x="8081963" y="2020888"/>
          <p14:tracePt t="56199" x="8085138" y="2020888"/>
          <p14:tracePt t="56208" x="8093075" y="2020888"/>
          <p14:tracePt t="56215" x="8104188" y="2028825"/>
          <p14:tracePt t="56223" x="8126413" y="2039938"/>
          <p14:tracePt t="56232" x="8159750" y="2062163"/>
          <p14:tracePt t="56239" x="8194675" y="2084388"/>
          <p14:tracePt t="56248" x="8228013" y="2100263"/>
          <p14:tracePt t="56256" x="8247063" y="2114550"/>
          <p14:tracePt t="56264" x="8253413" y="2125663"/>
          <p14:tracePt t="56271" x="8272463" y="2141538"/>
          <p14:tracePt t="56279" x="8283575" y="2144713"/>
          <p14:tracePt t="56288" x="8302625" y="2152650"/>
          <p14:tracePt t="56296" x="8335963" y="2163763"/>
          <p14:tracePt t="56304" x="8388350" y="2171700"/>
          <p14:tracePt t="56312" x="8440738" y="2171700"/>
          <p14:tracePt t="56320" x="8501063" y="2171700"/>
          <p14:tracePt t="56328" x="8553450" y="2166938"/>
          <p14:tracePt t="56336" x="8597900" y="2163763"/>
          <p14:tracePt t="56343" x="8647113" y="2155825"/>
          <p14:tracePt t="56352" x="8699500" y="2144713"/>
          <p14:tracePt t="56359" x="8759825" y="2133600"/>
          <p14:tracePt t="56368" x="8834438" y="2125663"/>
          <p14:tracePt t="56376" x="8909050" y="2114550"/>
          <p14:tracePt t="56383" x="8991600" y="2108200"/>
          <p14:tracePt t="56391" x="9096375" y="2108200"/>
          <p14:tracePt t="56400" x="9231313" y="2108200"/>
          <p14:tracePt t="56407" x="9369425" y="2108200"/>
          <p14:tracePt t="56415" x="9451975" y="2108200"/>
          <p14:tracePt t="56423" x="9534525" y="2108200"/>
          <p14:tracePt t="56432" x="9578975" y="2108200"/>
          <p14:tracePt t="56441" x="9617075" y="2108200"/>
          <p14:tracePt t="56449" x="9634538" y="2114550"/>
          <p14:tracePt t="56458" x="9639300" y="2114550"/>
          <p14:tracePt t="56466" x="9639300" y="2122488"/>
          <p14:tracePt t="56473" x="9639300" y="2125663"/>
          <p14:tracePt t="56482" x="9634538" y="2130425"/>
          <p14:tracePt t="56490" x="9631363" y="2130425"/>
          <p14:tracePt t="56498" x="9628188" y="2130425"/>
          <p14:tracePt t="56505" x="9612313" y="2130425"/>
          <p14:tracePt t="56514" x="9601200" y="2130425"/>
          <p14:tracePt t="56521" x="9578975" y="2125663"/>
          <p14:tracePt t="56529" x="9548813" y="2125663"/>
          <p14:tracePt t="56537" x="9515475" y="2114550"/>
          <p14:tracePt t="56546" x="9477375" y="2108200"/>
          <p14:tracePt t="56553" x="9418638" y="2103438"/>
          <p14:tracePt t="56561" x="9336088" y="2097088"/>
          <p14:tracePt t="56569" x="9215438" y="2081213"/>
          <p14:tracePt t="56578" x="9032875" y="2073275"/>
          <p14:tracePt t="56586" x="8785225" y="2062163"/>
          <p14:tracePt t="56593" x="8509000" y="2039938"/>
          <p14:tracePt t="56602" x="8167688" y="2006600"/>
          <p14:tracePt t="56609" x="7767638" y="1946275"/>
          <p14:tracePt t="56618" x="7273925" y="1885950"/>
          <p14:tracePt t="56626" x="6753225" y="1838325"/>
          <p14:tracePt t="56633" x="6207125" y="1811338"/>
          <p14:tracePt t="56641" x="5645150" y="1800225"/>
          <p14:tracePt t="56649" x="5053013" y="1800225"/>
          <p14:tracePt t="56658" x="4487863" y="1833563"/>
          <p14:tracePt t="56666" x="4016375" y="1868488"/>
          <p14:tracePt t="56673" x="3705225" y="1890713"/>
          <p14:tracePt t="56682" x="3544888" y="1920875"/>
          <p14:tracePt t="56690" x="3514725" y="1924050"/>
          <p14:tracePt t="56697" x="3514725" y="1931988"/>
          <p14:tracePt t="56707" x="3522663" y="1935163"/>
          <p14:tracePt t="56713" x="3552825" y="1946275"/>
          <p14:tracePt t="56724" x="3563938" y="1946275"/>
          <p14:tracePt t="56732" x="3575050" y="1954213"/>
          <p14:tracePt t="56740" x="3575050" y="1957388"/>
          <p14:tracePt t="56748" x="3575050" y="1968500"/>
          <p14:tracePt t="56755" x="3575050" y="1979613"/>
          <p14:tracePt t="56763" x="3567113" y="2003425"/>
          <p14:tracePt t="56771" x="3563938" y="2020888"/>
          <p14:tracePt t="56780" x="3552825" y="2039938"/>
          <p14:tracePt t="56788" x="3544888" y="2058988"/>
          <p14:tracePt t="56795" x="3533775" y="2078038"/>
          <p14:tracePt t="56804" x="3530600" y="2100263"/>
          <p14:tracePt t="56811" x="3530600" y="2122488"/>
          <p14:tracePt t="56819" x="3530600" y="2152650"/>
          <p14:tracePt t="56828" x="3530600" y="2171700"/>
          <p14:tracePt t="56836" x="3530600" y="2193925"/>
          <p14:tracePt t="56843" x="3530600" y="2216150"/>
          <p14:tracePt t="56852" x="3533775" y="2241550"/>
          <p14:tracePt t="56860" x="3533775" y="2265363"/>
          <p14:tracePt t="56867" x="3530600" y="2298700"/>
          <p14:tracePt t="56876" x="3522663" y="2312988"/>
          <p14:tracePt t="56884" x="3514725" y="2332038"/>
          <p14:tracePt t="56891" x="3506788" y="2347913"/>
          <p14:tracePt t="56900" x="3495675" y="2359025"/>
          <p14:tracePt t="56907" x="3489325" y="2370138"/>
          <p14:tracePt t="56915" x="3481388" y="2384425"/>
          <p14:tracePt t="56925" x="3473450" y="2392363"/>
          <p14:tracePt t="56932" x="3470275" y="2400300"/>
          <p14:tracePt t="56939" x="3462338" y="2403475"/>
          <p14:tracePt t="56947" x="3459163" y="2406650"/>
          <p14:tracePt t="56956" x="3448050" y="2406650"/>
          <p14:tracePt t="56964" x="3436938" y="2411413"/>
          <p14:tracePt t="56972" x="3421063" y="2411413"/>
          <p14:tracePt t="56999" x="3357563" y="2411413"/>
          <p14:tracePt t="57003" x="3335338" y="2411413"/>
          <p14:tracePt t="57013" x="3321050" y="2411413"/>
          <p14:tracePt t="57022" x="3305175" y="2406650"/>
          <p14:tracePt t="57029" x="3294063" y="2403475"/>
          <p14:tracePt t="57038" x="3275013" y="2400300"/>
          <p14:tracePt t="57046" x="3263900" y="2400300"/>
          <p14:tracePt t="57053" x="3255963" y="2387600"/>
          <p14:tracePt t="57062" x="3244850" y="2384425"/>
          <p14:tracePt t="57070" x="3230563" y="2381250"/>
          <p14:tracePt t="57078" x="3222625" y="2376488"/>
          <p14:tracePt t="57085" x="3216275" y="2370138"/>
          <p14:tracePt t="57094" x="3208338" y="2365375"/>
          <p14:tracePt t="57102" x="3203575" y="2359025"/>
          <p14:tracePt t="57110" x="3200400" y="2351088"/>
          <p14:tracePt t="57117" x="3197225" y="2343150"/>
          <p14:tracePt t="57125" x="3189288" y="2335213"/>
          <p14:tracePt t="57133" x="3186113" y="2328863"/>
          <p14:tracePt t="57142" x="3186113" y="2306638"/>
          <p14:tracePt t="57149" x="3186113" y="2287588"/>
          <p14:tracePt t="57158" x="3197225" y="2260600"/>
          <p14:tracePt t="57165" x="3211513" y="2227263"/>
          <p14:tracePt t="57174" x="3230563" y="2197100"/>
          <p14:tracePt t="57182" x="3260725" y="2155825"/>
          <p14:tracePt t="57190" x="3286125" y="2114550"/>
          <p14:tracePt t="57198" x="3338513" y="2062163"/>
          <p14:tracePt t="57205" x="3395663" y="2020888"/>
          <p14:tracePt t="57214" x="3459163" y="1976438"/>
          <p14:tracePt t="57222" x="3548063" y="1935163"/>
          <p14:tracePt t="57229" x="3660775" y="1893888"/>
          <p14:tracePt t="57238" x="3810000" y="1860550"/>
          <p14:tracePt t="57246" x="3986213" y="1830388"/>
          <p14:tracePt t="57253" x="4233863" y="1819275"/>
          <p14:tracePt t="57262" x="4495800" y="1800225"/>
          <p14:tracePt t="57270" x="4787900" y="1789113"/>
          <p14:tracePt t="57280" x="5140325" y="1766888"/>
          <p14:tracePt t="57288" x="5507038" y="1755775"/>
          <p14:tracePt t="57293" x="5903913" y="1744663"/>
          <p14:tracePt t="57303" x="6281738" y="1744663"/>
          <p14:tracePt t="57312" x="6643688" y="1744663"/>
          <p14:tracePt t="57320" x="6962775" y="1744663"/>
          <p14:tracePt t="57328" x="7258050" y="1758950"/>
          <p14:tracePt t="57336" x="7583488" y="1804988"/>
          <p14:tracePt t="57343" x="7880350" y="1849438"/>
          <p14:tracePt t="57352" x="8159750" y="1882775"/>
          <p14:tracePt t="57360" x="8426450" y="1912938"/>
          <p14:tracePt t="57367" x="8691563" y="1946275"/>
          <p14:tracePt t="57376" x="8942388" y="1976438"/>
          <p14:tracePt t="57384" x="9088438" y="2003425"/>
          <p14:tracePt t="57392" x="9174163" y="2017713"/>
          <p14:tracePt t="57400" x="9223375" y="2028825"/>
          <p14:tracePt t="57407" x="9250363" y="2044700"/>
          <p14:tracePt t="57415" x="9261475" y="2058988"/>
          <p14:tracePt t="57423" x="9264650" y="2066925"/>
          <p14:tracePt t="57432" x="9272588" y="2078038"/>
          <p14:tracePt t="57439" x="9272588" y="2081213"/>
          <p14:tracePt t="57594" x="9264650" y="2081213"/>
          <p14:tracePt t="57602" x="9231313" y="2066925"/>
          <p14:tracePt t="57610" x="9190038" y="2055813"/>
          <p14:tracePt t="57617" x="9170988" y="2066925"/>
          <p14:tracePt t="57626" x="9170988" y="2081213"/>
          <p14:tracePt t="57633" x="9174163" y="2092325"/>
          <p14:tracePt t="57641" x="9190038" y="2108200"/>
          <p14:tracePt t="57649" x="9209088" y="2114550"/>
          <p14:tracePt t="57658" x="9226550" y="2130425"/>
          <p14:tracePt t="57666" x="9245600" y="2141538"/>
          <p14:tracePt t="57673" x="9256713" y="2149475"/>
          <p14:tracePt t="57682" x="9261475" y="2155825"/>
          <p14:tracePt t="57689" x="9267825" y="2160588"/>
          <p14:tracePt t="57697" x="9272588" y="2163763"/>
          <p14:tracePt t="57706" x="9275763" y="2166938"/>
          <p14:tracePt t="57714" x="9278938" y="2166938"/>
          <p14:tracePt t="57722" x="9283700" y="2166938"/>
          <p14:tracePt t="57730" x="9286875" y="2166938"/>
          <p14:tracePt t="57745" x="9294813" y="2166938"/>
          <p14:tracePt t="57754" x="9302750" y="2166938"/>
          <p14:tracePt t="57762" x="9305925" y="2166938"/>
          <p14:tracePt t="57770" x="9313863" y="2166938"/>
          <p14:tracePt t="57785" x="9317038" y="2166938"/>
          <p14:tracePt t="57851" x="9320213" y="2166938"/>
          <p14:tracePt t="58078" x="9320213" y="2163763"/>
          <p14:tracePt t="58099" x="9320213" y="2160588"/>
          <p14:tracePt t="58108" x="9324975" y="2160588"/>
          <p14:tracePt t="58115" x="9324975" y="2155825"/>
          <p14:tracePt t="58123" x="9331325" y="2155825"/>
          <p14:tracePt t="58132" x="9336088" y="2152650"/>
          <p14:tracePt t="58149" x="9339263" y="2152650"/>
          <p14:tracePt t="58157" x="9339263" y="2149475"/>
          <p14:tracePt t="58182" x="9339263" y="2144713"/>
          <p14:tracePt t="58214" x="9344025" y="2144713"/>
          <p14:tracePt t="58222" x="9350375" y="2141538"/>
          <p14:tracePt t="58230" x="9358313" y="2136775"/>
          <p14:tracePt t="58237" x="9380538" y="2125663"/>
          <p14:tracePt t="58246" x="9410700" y="2122488"/>
          <p14:tracePt t="58254" x="9429750" y="2114550"/>
          <p14:tracePt t="58261" x="9455150" y="2108200"/>
          <p14:tracePt t="58270" x="9466263" y="2103438"/>
          <p14:tracePt t="58278" x="9474200" y="2097088"/>
          <p14:tracePt t="58286" x="9482138" y="2097088"/>
          <p14:tracePt t="58294" x="9485313" y="2092325"/>
          <p14:tracePt t="58302" x="9485313" y="2089150"/>
          <p14:tracePt t="58310" x="9490075" y="2089150"/>
          <p14:tracePt t="58317" x="9490075" y="2084388"/>
          <p14:tracePt t="58374" x="9490075" y="2081213"/>
          <p14:tracePt t="58390" x="9493250" y="2078038"/>
          <p14:tracePt t="58405" x="9501188" y="2073275"/>
          <p14:tracePt t="58414" x="9501188" y="2070100"/>
          <p14:tracePt t="58422" x="9507538" y="2070100"/>
          <p14:tracePt t="58432" x="9515475" y="2066925"/>
          <p14:tracePt t="58440" x="9518650" y="2066925"/>
          <p14:tracePt t="58448" x="9523413" y="2066925"/>
          <p14:tracePt t="58480" x="9518650" y="2070100"/>
          <p14:tracePt t="58488" x="9507538" y="2078038"/>
          <p14:tracePt t="58496" x="9493250" y="2084388"/>
          <p14:tracePt t="58504" x="9466263" y="2097088"/>
          <p14:tracePt t="58511" x="9440863" y="2111375"/>
          <p14:tracePt t="58519" x="9407525" y="2122488"/>
          <p14:tracePt t="58528" x="9388475" y="2125663"/>
          <p14:tracePt t="58536" x="9372600" y="2130425"/>
          <p14:tracePt t="58543" x="9350375" y="2130425"/>
          <p14:tracePt t="58552" x="9336088" y="2133600"/>
          <p14:tracePt t="58560" x="9328150" y="2133600"/>
          <p14:tracePt t="58568" x="9317038" y="2133600"/>
          <p14:tracePt t="58576" x="9309100" y="2133600"/>
          <p14:tracePt t="58584" x="9305925" y="2130425"/>
          <p14:tracePt t="58600" x="9302750" y="2130425"/>
          <p14:tracePt t="58607" x="9302750" y="2125663"/>
          <p14:tracePt t="58616" x="9302750" y="2122488"/>
          <p14:tracePt t="58624" x="9302750" y="2114550"/>
          <p14:tracePt t="58632" x="9302750" y="2108200"/>
          <p14:tracePt t="58640" x="9302750" y="2100263"/>
          <p14:tracePt t="58648" x="9302750" y="2092325"/>
          <p14:tracePt t="58656" x="9302750" y="2084388"/>
          <p14:tracePt t="58664" x="9313863" y="2081213"/>
          <p14:tracePt t="58672" x="9336088" y="2073275"/>
          <p14:tracePt t="58680" x="9377363" y="2066925"/>
          <p14:tracePt t="58688" x="9413875" y="2062163"/>
          <p14:tracePt t="58695" x="9459913" y="2062163"/>
          <p14:tracePt t="58703" x="9490075" y="2062163"/>
          <p14:tracePt t="58714" x="9515475" y="2066925"/>
          <p14:tracePt t="58721" x="9534525" y="2078038"/>
          <p14:tracePt t="58729" x="9537700" y="2084388"/>
          <p14:tracePt t="58738" x="9537700" y="2097088"/>
          <p14:tracePt t="58746" x="9537700" y="2108200"/>
          <p14:tracePt t="58753" x="9529763" y="2119313"/>
          <p14:tracePt t="58761" x="9515475" y="2130425"/>
          <p14:tracePt t="58770" x="9490075" y="2141538"/>
          <p14:tracePt t="58778" x="9474200" y="2144713"/>
          <p14:tracePt t="58786" x="9437688" y="2144713"/>
          <p14:tracePt t="58794" x="9402763" y="2149475"/>
          <p14:tracePt t="58802" x="9366250" y="2149475"/>
          <p14:tracePt t="58810" x="9336088" y="2141538"/>
          <p14:tracePt t="58817" x="9317038" y="2133600"/>
          <p14:tracePt t="58826" x="9302750" y="2119313"/>
          <p14:tracePt t="58834" x="9297988" y="2111375"/>
          <p14:tracePt t="58842" x="9294813" y="2100263"/>
          <p14:tracePt t="58849" x="9294813" y="2089150"/>
          <p14:tracePt t="58857" x="9297988" y="2073275"/>
          <p14:tracePt t="58866" x="9302750" y="2058988"/>
          <p14:tracePt t="58874" x="9313863" y="2039938"/>
          <p14:tracePt t="58899" x="9361488" y="1973263"/>
          <p14:tracePt t="58906" x="9380538" y="1965325"/>
          <p14:tracePt t="58914" x="9407525" y="1957388"/>
          <p14:tracePt t="58922" x="9444038" y="1957388"/>
          <p14:tracePt t="58930" x="9490075" y="1957388"/>
          <p14:tracePt t="58938" x="9534525" y="1962150"/>
          <p14:tracePt t="58948" x="9586913" y="1965325"/>
          <p14:tracePt t="58954" x="9642475" y="1973263"/>
          <p14:tracePt t="58961" x="9694863" y="1984375"/>
          <p14:tracePt t="58970" x="9736138" y="2003425"/>
          <p14:tracePt t="58978" x="9763125" y="2017713"/>
          <p14:tracePt t="58985" x="9780588" y="2036763"/>
          <p14:tracePt t="58994" x="9780588" y="2051050"/>
          <p14:tracePt t="59004" x="9780588" y="2066925"/>
          <p14:tracePt t="59012" x="9758363" y="2092325"/>
          <p14:tracePt t="59020" x="9732963" y="2114550"/>
          <p14:tracePt t="59028" x="9675813" y="2141538"/>
          <p14:tracePt t="59036" x="9617075" y="2163763"/>
          <p14:tracePt t="59043" x="9542463" y="2182813"/>
          <p14:tracePt t="59052" x="9463088" y="2197100"/>
          <p14:tracePt t="59060" x="9402763" y="2201863"/>
          <p14:tracePt t="59068" x="9350375" y="2201863"/>
          <p14:tracePt t="59076" x="9320213" y="2201863"/>
          <p14:tracePt t="59084" x="9291638" y="2193925"/>
          <p14:tracePt t="59092" x="9275763" y="2185988"/>
          <p14:tracePt t="59100" x="9267825" y="2174875"/>
          <p14:tracePt t="59108" x="9264650" y="2155825"/>
          <p14:tracePt t="59115" x="9261475" y="2141538"/>
          <p14:tracePt t="59124" x="9261475" y="2108200"/>
          <p14:tracePt t="59132" x="9264650" y="2084388"/>
          <p14:tracePt t="59140" x="9275763" y="2051050"/>
          <p14:tracePt t="59148" x="9294813" y="2036763"/>
          <p14:tracePt t="59156" x="9313863" y="2028825"/>
          <p14:tracePt t="59163" x="9339263" y="2017713"/>
          <p14:tracePt t="59172" x="9372600" y="2014538"/>
          <p14:tracePt t="59180" x="9410700" y="2014538"/>
          <p14:tracePt t="59188" x="9463088" y="2014538"/>
          <p14:tracePt t="59196" x="9507538" y="2014538"/>
          <p14:tracePt t="59204" x="9545638" y="2025650"/>
          <p14:tracePt t="59212" x="9578975" y="2036763"/>
          <p14:tracePt t="59221" x="9594850" y="2047875"/>
          <p14:tracePt t="59228" x="9598025" y="2073275"/>
          <p14:tracePt t="59236" x="9598025" y="2092325"/>
          <p14:tracePt t="59243" x="9586913" y="2111375"/>
          <p14:tracePt t="59251" x="9567863" y="2130425"/>
          <p14:tracePt t="59260" x="9542463" y="2152650"/>
          <p14:tracePt t="59268" x="9507538" y="2163763"/>
          <p14:tracePt t="59276" x="9474200" y="2171700"/>
          <p14:tracePt t="59286" x="9444038" y="2178050"/>
          <p14:tracePt t="59292" x="9407525" y="2178050"/>
          <p14:tracePt t="59302" x="9377363" y="2178050"/>
          <p14:tracePt t="59310" x="9344025" y="2174875"/>
          <p14:tracePt t="59317" x="9328150" y="2171700"/>
          <p14:tracePt t="59325" x="9320213" y="2163763"/>
          <p14:tracePt t="59333" x="9309100" y="2155825"/>
          <p14:tracePt t="59342" x="9305925" y="2144713"/>
          <p14:tracePt t="59349" x="9305925" y="2133600"/>
          <p14:tracePt t="59358" x="9305925" y="2114550"/>
          <p14:tracePt t="59365" x="9305925" y="2103438"/>
          <p14:tracePt t="59373" x="9305925" y="2092325"/>
          <p14:tracePt t="59382" x="9317038" y="2081213"/>
          <p14:tracePt t="59390" x="9331325" y="2078038"/>
          <p14:tracePt t="59397" x="9355138" y="2078038"/>
          <p14:tracePt t="59406" x="9388475" y="2081213"/>
          <p14:tracePt t="59414" x="9418638" y="2084388"/>
          <p14:tracePt t="59422" x="9451975" y="2097088"/>
          <p14:tracePt t="59430" x="9471025" y="2103438"/>
          <p14:tracePt t="59437" x="9477375" y="2119313"/>
          <p14:tracePt t="59446" x="9482138" y="2130425"/>
          <p14:tracePt t="59453" x="9482138" y="2149475"/>
          <p14:tracePt t="59461" x="9471025" y="2166938"/>
          <p14:tracePt t="59470" x="9451975" y="2185988"/>
          <p14:tracePt t="59478" x="9432925" y="2201863"/>
          <p14:tracePt t="59486" x="9399588" y="2216150"/>
          <p14:tracePt t="59494" x="9369425" y="2224088"/>
          <p14:tracePt t="59502" x="9328150" y="2235200"/>
          <p14:tracePt t="59510" x="9305925" y="2235200"/>
          <p14:tracePt t="59517" x="9275763" y="2235200"/>
          <p14:tracePt t="59526" x="9256713" y="2235200"/>
          <p14:tracePt t="59533" x="9250363" y="2230438"/>
          <p14:tracePt t="59542" x="9242425" y="2219325"/>
          <p14:tracePt t="59550" x="9242425" y="2208213"/>
          <p14:tracePt t="59558" x="9242425" y="2197100"/>
          <p14:tracePt t="59566" x="9242425" y="2182813"/>
          <p14:tracePt t="59576" x="9242425" y="2163763"/>
          <p14:tracePt t="59582" x="9250363" y="2144713"/>
          <p14:tracePt t="59591" x="9272588" y="2130425"/>
          <p14:tracePt t="59600" x="9294813" y="2119313"/>
          <p14:tracePt t="59608" x="9336088" y="2114550"/>
          <p14:tracePt t="59616" x="9366250" y="2114550"/>
          <p14:tracePt t="59624" x="9402763" y="2114550"/>
          <p14:tracePt t="59632" x="9432925" y="2114550"/>
          <p14:tracePt t="59640" x="9471025" y="2114550"/>
          <p14:tracePt t="59647" x="9490075" y="2125663"/>
          <p14:tracePt t="59656" x="9504363" y="2130425"/>
          <p14:tracePt t="59664" x="9512300" y="2136775"/>
          <p14:tracePt t="59672" x="9512300" y="2144713"/>
          <p14:tracePt t="59680" x="9512300" y="2155825"/>
          <p14:tracePt t="59688" x="9507538" y="2171700"/>
          <p14:tracePt t="59696" x="9496425" y="2182813"/>
          <p14:tracePt t="59704" x="9477375" y="2197100"/>
          <p14:tracePt t="59711" x="9459913" y="2205038"/>
          <p14:tracePt t="59720" x="9429750" y="2212975"/>
          <p14:tracePt t="59728" x="9399588" y="2216150"/>
          <p14:tracePt t="59736" x="9366250" y="2219325"/>
          <p14:tracePt t="59744" x="9336088" y="2219325"/>
          <p14:tracePt t="59752" x="9320213" y="2219325"/>
          <p14:tracePt t="59760" x="9302750" y="2219325"/>
          <p14:tracePt t="59768" x="9291638" y="2216150"/>
          <p14:tracePt t="59776" x="9283700" y="2212975"/>
          <p14:tracePt t="59783" x="9278938" y="2208213"/>
          <p14:tracePt t="59792" x="9275763" y="2201863"/>
          <p14:tracePt t="59799" x="9272588" y="2193925"/>
          <p14:tracePt t="59808" x="9267825" y="2185988"/>
          <p14:tracePt t="59816" x="9264650" y="2174875"/>
          <p14:tracePt t="59824" x="9261475" y="2155825"/>
          <p14:tracePt t="59832" x="9253538" y="2141538"/>
          <p14:tracePt t="59840" x="9253538" y="2130425"/>
          <p14:tracePt t="59848" x="9253538" y="2114550"/>
          <p14:tracePt t="59857" x="9253538" y="2108200"/>
          <p14:tracePt t="59874" x="9253538" y="2103438"/>
          <p14:tracePt t="59882" x="9256713" y="2103438"/>
          <p14:tracePt t="59898" x="9261475" y="2103438"/>
          <p14:tracePt t="59906" x="9264650" y="2103438"/>
          <p14:tracePt t="59914" x="9267825" y="2103438"/>
          <p14:tracePt t="59922" x="9275763" y="2108200"/>
          <p14:tracePt t="59930" x="9283700" y="2114550"/>
          <p14:tracePt t="59938" x="9294813" y="2119313"/>
          <p14:tracePt t="59946" x="9302750" y="2122488"/>
          <p14:tracePt t="59953" x="9305925" y="2125663"/>
          <p14:tracePt t="59970" x="9305925" y="2130425"/>
          <p14:tracePt t="59999" x="9305925" y="2144713"/>
          <p14:tracePt t="60010" x="9305925" y="2149475"/>
          <p14:tracePt t="60156" x="9302750" y="2149475"/>
          <p14:tracePt t="60172" x="9297988" y="2149475"/>
          <p14:tracePt t="60196" x="9294813" y="2144713"/>
          <p14:tracePt t="60220" x="9291638" y="2141538"/>
          <p14:tracePt t="60243" x="9291638" y="2136775"/>
          <p14:tracePt t="60260" x="9291638" y="2133600"/>
          <p14:tracePt t="60268" x="9291638" y="2130425"/>
          <p14:tracePt t="60276" x="9291638" y="2125663"/>
          <p14:tracePt t="60291" x="9291638" y="2122488"/>
          <p14:tracePt t="60300" x="9291638" y="2119313"/>
          <p14:tracePt t="60387" x="9291638" y="2122488"/>
          <p14:tracePt t="60396" x="9291638" y="2125663"/>
          <p14:tracePt t="60412" x="9291638" y="2130425"/>
          <p14:tracePt t="60678" x="9286875" y="2133600"/>
          <p14:tracePt t="60686" x="9283700" y="2133600"/>
          <p14:tracePt t="60694" x="9278938" y="2136775"/>
          <p14:tracePt t="60702" x="9275763" y="2136775"/>
          <p14:tracePt t="60709" x="9275763" y="2141538"/>
          <p14:tracePt t="60720" x="9272588" y="2141538"/>
          <p14:tracePt t="60728" x="9267825" y="2141538"/>
          <p14:tracePt t="60736" x="9264650" y="2141538"/>
          <p14:tracePt t="60784" x="9261475" y="2141538"/>
          <p14:tracePt t="60799" x="9261475" y="2136775"/>
          <p14:tracePt t="60808" x="9253538" y="2133600"/>
          <p14:tracePt t="60815" x="9239250" y="2130425"/>
          <p14:tracePt t="60824" x="9212263" y="2119313"/>
          <p14:tracePt t="60833" x="9178925" y="2111375"/>
          <p14:tracePt t="60840" x="9126538" y="2103438"/>
          <p14:tracePt t="60848" x="9066213" y="2103438"/>
          <p14:tracePt t="60856" x="8972550" y="2089150"/>
          <p14:tracePt t="60864" x="8842375" y="2073275"/>
          <p14:tracePt t="60872" x="8624888" y="2062163"/>
          <p14:tracePt t="60879" x="8362950" y="2044700"/>
          <p14:tracePt t="60888" x="8040688" y="2032000"/>
          <p14:tracePt t="60900" x="7629525" y="2020888"/>
          <p14:tracePt t="60904" x="7161213" y="2020888"/>
          <p14:tracePt t="60912" x="6629400" y="2020888"/>
          <p14:tracePt t="60920" x="6083300" y="2028825"/>
          <p14:tracePt t="60927" x="5595938" y="2039938"/>
          <p14:tracePt t="60936" x="5245100" y="2062163"/>
          <p14:tracePt t="60944" x="5057775" y="2081213"/>
          <p14:tracePt t="60952" x="5000625" y="2097088"/>
          <p14:tracePt t="60960" x="4994275" y="2103438"/>
          <p14:tracePt t="60970" x="5005388" y="2111375"/>
          <p14:tracePt t="60976" x="5030788" y="2114550"/>
          <p14:tracePt t="60986" x="5064125" y="2114550"/>
          <p14:tracePt t="60994" x="5094288" y="2114550"/>
          <p14:tracePt t="61000" x="5116513" y="2111375"/>
          <p14:tracePt t="61010" x="5124450" y="2108200"/>
          <p14:tracePt t="61018" x="5140325" y="2108200"/>
          <p14:tracePt t="61026" x="5143500" y="2103438"/>
          <p14:tracePt t="61186" x="5127625" y="2119313"/>
          <p14:tracePt t="61194" x="5083175" y="2189163"/>
          <p14:tracePt t="61202" x="4994275" y="2290763"/>
          <p14:tracePt t="61210" x="4862513" y="2400300"/>
          <p14:tracePt t="61218" x="4667250" y="2527300"/>
          <p14:tracePt t="61226" x="4446588" y="2632075"/>
          <p14:tracePt t="61233" x="4195763" y="2740025"/>
          <p14:tracePt t="61242" x="3933825" y="2836863"/>
          <p14:tracePt t="61250" x="3690938" y="2913063"/>
          <p14:tracePt t="61258" x="3478213" y="2971800"/>
          <p14:tracePt t="61266" x="3313113" y="3009900"/>
          <p14:tracePt t="61274" x="3159125" y="3054350"/>
          <p14:tracePt t="61284" x="3084513" y="3073400"/>
          <p14:tracePt t="61292" x="3028950" y="3084513"/>
          <p14:tracePt t="61300" x="2990850" y="3092450"/>
          <p14:tracePt t="61308" x="2979738" y="3095625"/>
          <p14:tracePt t="61316" x="2976563" y="3095625"/>
          <p14:tracePt t="61324" x="2971800" y="3095625"/>
          <p14:tracePt t="61340" x="2968625" y="3087688"/>
          <p14:tracePt t="61348" x="2965450" y="3081338"/>
          <p14:tracePt t="61355" x="2957513" y="3073400"/>
          <p14:tracePt t="61364" x="2946400" y="3065463"/>
          <p14:tracePt t="61372" x="2930525" y="3054350"/>
          <p14:tracePt t="61380" x="2924175" y="3046413"/>
          <p14:tracePt t="61388" x="2905125" y="3040063"/>
          <p14:tracePt t="61395" x="2894013" y="3028950"/>
          <p14:tracePt t="61403" x="2886075" y="3021013"/>
          <p14:tracePt t="61411" x="2878138" y="3017838"/>
          <p14:tracePt t="61420" x="2874963" y="3009900"/>
          <p14:tracePt t="61428" x="2871788" y="3006725"/>
          <p14:tracePt t="61436" x="2867025" y="3001963"/>
          <p14:tracePt t="61443" x="2863850" y="2994025"/>
          <p14:tracePt t="61452" x="2860675" y="2982913"/>
          <p14:tracePt t="61460" x="2860675" y="2979738"/>
          <p14:tracePt t="61467" x="2855913" y="2965450"/>
          <p14:tracePt t="61476" x="2852738" y="2954338"/>
          <p14:tracePt t="61484" x="2847975" y="2941638"/>
          <p14:tracePt t="61492" x="2841625" y="2924175"/>
          <p14:tracePt t="61500" x="2836863" y="2913063"/>
          <p14:tracePt t="61508" x="2833688" y="2894013"/>
          <p14:tracePt t="61515" x="2830513" y="2882900"/>
          <p14:tracePt t="61524" x="2822575" y="2863850"/>
          <p14:tracePt t="61532" x="2819400" y="2844800"/>
          <p14:tracePt t="61539" x="2811463" y="2833688"/>
          <p14:tracePt t="61548" x="2811463" y="2822575"/>
          <p14:tracePt t="61556" x="2811463" y="2811463"/>
          <p14:tracePt t="61566" x="2811463" y="2803525"/>
          <p14:tracePt t="61572" x="2819400" y="2795588"/>
          <p14:tracePt t="61582" x="2825750" y="2792413"/>
          <p14:tracePt t="61589" x="2833688" y="2781300"/>
          <p14:tracePt t="61598" x="2841625" y="2778125"/>
          <p14:tracePt t="61606" x="2847975" y="2770188"/>
          <p14:tracePt t="61614" x="2855913" y="2770188"/>
          <p14:tracePt t="61621" x="2855913" y="2767013"/>
          <p14:tracePt t="61630" x="2860675" y="2767013"/>
          <p14:tracePt t="61670" x="2860675" y="2781300"/>
          <p14:tracePt t="61678" x="2855913" y="2811463"/>
          <p14:tracePt t="61686" x="2852738" y="2855913"/>
          <p14:tracePt t="61693" x="2841625" y="2905125"/>
          <p14:tracePt t="61702" x="2841625" y="2941638"/>
          <p14:tracePt t="61710" x="2833688" y="2965450"/>
          <p14:tracePt t="61718" x="2830513" y="2998788"/>
          <p14:tracePt t="61726" x="2830513" y="3028950"/>
          <p14:tracePt t="61733" x="2825750" y="3051175"/>
          <p14:tracePt t="61742" x="2825750" y="3076575"/>
          <p14:tracePt t="61749" x="2814638" y="3114675"/>
          <p14:tracePt t="61758" x="2806700" y="3140075"/>
          <p14:tracePt t="61766" x="2803525" y="3170238"/>
          <p14:tracePt t="61773" x="2800350" y="3200400"/>
          <p14:tracePt t="61782" x="2792413" y="3241675"/>
          <p14:tracePt t="61790" x="2792413" y="3263900"/>
          <p14:tracePt t="61798" x="2792413" y="3286125"/>
          <p14:tracePt t="61806" x="2792413" y="3309938"/>
          <p14:tracePt t="61814" x="2792413" y="3324225"/>
          <p14:tracePt t="61821" x="2795588" y="3335338"/>
          <p14:tracePt t="61830" x="2795588" y="3343275"/>
          <p14:tracePt t="61837" x="2795588" y="3346450"/>
          <p14:tracePt t="61864" x="2800350" y="3346450"/>
          <p14:tracePt t="61872" x="2800350" y="3338513"/>
          <p14:tracePt t="61880" x="2800350" y="3332163"/>
          <p14:tracePt t="61899" x="2800350" y="3324225"/>
          <p14:tracePt t="61936" x="2800350" y="3327400"/>
          <p14:tracePt t="61944" x="2795588" y="3338513"/>
          <p14:tracePt t="61952" x="2795588" y="3349625"/>
          <p14:tracePt t="61960" x="2795588" y="3365500"/>
          <p14:tracePt t="61968" x="2800350" y="3379788"/>
          <p14:tracePt t="61976" x="2803525" y="3390900"/>
          <p14:tracePt t="61984" x="2806700" y="3406775"/>
          <p14:tracePt t="61992" x="2814638" y="3425825"/>
          <p14:tracePt t="62000" x="2822575" y="3436938"/>
          <p14:tracePt t="62008" x="2833688" y="3448050"/>
          <p14:tracePt t="62016" x="2841625" y="3467100"/>
          <p14:tracePt t="62023" x="2855913" y="3492500"/>
          <p14:tracePt t="62032" x="2867025" y="3519488"/>
          <p14:tracePt t="62040" x="2878138" y="3544888"/>
          <p14:tracePt t="62047" x="2886075" y="3567113"/>
          <p14:tracePt t="62056" x="2889250" y="3586163"/>
          <p14:tracePt t="62064" x="2900363" y="3605213"/>
          <p14:tracePt t="62072" x="2905125" y="3616325"/>
          <p14:tracePt t="62080" x="2913063" y="3624263"/>
          <p14:tracePt t="62088" x="2916238" y="3630613"/>
          <p14:tracePt t="62096" x="2916238" y="3638550"/>
          <p14:tracePt t="62104" x="2919413" y="3641725"/>
          <p14:tracePt t="62112" x="2924175" y="3646488"/>
          <p14:tracePt t="62120" x="2924175" y="3652838"/>
          <p14:tracePt t="62128" x="2924175" y="3660775"/>
          <p14:tracePt t="62138" x="2924175" y="3671888"/>
          <p14:tracePt t="62146" x="2924175" y="3683000"/>
          <p14:tracePt t="62154" x="2924175" y="3694113"/>
          <p14:tracePt t="62162" x="2924175" y="3709988"/>
          <p14:tracePt t="62170" x="2924175" y="3721100"/>
          <p14:tracePt t="62178" x="2924175" y="3732213"/>
          <p14:tracePt t="62186" x="2924175" y="3743325"/>
          <p14:tracePt t="62194" x="2924175" y="3751263"/>
          <p14:tracePt t="62202" x="2924175" y="3754438"/>
          <p14:tracePt t="62209" x="2919413" y="3762375"/>
          <p14:tracePt t="62218" x="2919413" y="3765550"/>
          <p14:tracePt t="62225" x="2916238" y="3770313"/>
          <p14:tracePt t="62233" x="2916238" y="3773488"/>
          <p14:tracePt t="62242" x="2916238" y="3776663"/>
          <p14:tracePt t="62250" x="2916238" y="3784600"/>
          <p14:tracePt t="62258" x="2916238" y="3792538"/>
          <p14:tracePt t="62266" x="2916238" y="3795713"/>
          <p14:tracePt t="62274" x="2919413" y="3798888"/>
          <p14:tracePt t="62282" x="2924175" y="3803650"/>
          <p14:tracePt t="62290" x="2927350" y="3806825"/>
          <p14:tracePt t="62330" x="2927350" y="3803650"/>
          <p14:tracePt t="62338" x="2927350" y="3798888"/>
          <p14:tracePt t="62346" x="2935288" y="3795713"/>
          <p14:tracePt t="62353" x="2935288" y="3792538"/>
          <p14:tracePt t="62361" x="2941638" y="3784600"/>
          <p14:tracePt t="62370" x="2949575" y="3776663"/>
          <p14:tracePt t="62378" x="2952750" y="3770313"/>
          <p14:tracePt t="62386" x="2957513" y="3765550"/>
          <p14:tracePt t="62394" x="2960688" y="3765550"/>
          <p14:tracePt t="62638" x="2960688" y="3762375"/>
          <p14:tracePt t="62644" x="2960688" y="3759200"/>
          <p14:tracePt t="62710" x="2960688" y="3762375"/>
          <p14:tracePt t="62886" x="2960688" y="3765550"/>
          <p14:tracePt t="62902" x="2960688" y="3773488"/>
          <p14:tracePt t="62909" x="2960688" y="3776663"/>
          <p14:tracePt t="62918" x="2960688" y="3781425"/>
          <p14:tracePt t="62926" x="2960688" y="3784600"/>
          <p14:tracePt t="62942" x="2960688" y="3792538"/>
          <p14:tracePt t="62949" x="2960688" y="3795713"/>
          <p14:tracePt t="62958" x="2960688" y="3798888"/>
          <p14:tracePt t="62966" x="2960688" y="3803650"/>
          <p14:tracePt t="62974" x="2960688" y="3806825"/>
          <p14:tracePt t="62982" x="2960688" y="3811588"/>
          <p14:tracePt t="63008" x="2960688" y="3814763"/>
          <p14:tracePt t="63023" x="2965450" y="3817938"/>
          <p14:tracePt t="63040" x="2965450" y="3822700"/>
          <p14:tracePt t="63056" x="2965450" y="3825875"/>
          <p14:tracePt t="63064" x="2965450" y="3829050"/>
          <p14:tracePt t="63072" x="2965450" y="3833813"/>
          <p14:tracePt t="63087" x="2965450" y="3840163"/>
          <p14:tracePt t="63096" x="2965450" y="3844925"/>
          <p14:tracePt t="63104" x="2968625" y="3848100"/>
          <p14:tracePt t="63112" x="2971800" y="3851275"/>
          <p14:tracePt t="63120" x="2976563" y="3856038"/>
          <p14:tracePt t="63136" x="2976563" y="3859213"/>
          <p14:tracePt t="63232" x="2976563" y="3856038"/>
          <p14:tracePt t="63240" x="2976563" y="3851275"/>
          <p14:tracePt t="63248" x="2976563" y="3848100"/>
          <p14:tracePt t="63256" x="2976563" y="3844925"/>
          <p14:tracePt t="63266" x="2976563" y="3840163"/>
          <p14:tracePt t="63298" x="2976563" y="3836988"/>
          <p14:tracePt t="63306" x="2976563" y="3833813"/>
          <p14:tracePt t="63322" x="2976563" y="3825875"/>
          <p14:tracePt t="63330" x="2976563" y="3822700"/>
          <p14:tracePt t="63338" x="2976563" y="3817938"/>
          <p14:tracePt t="63346" x="2976563" y="3814763"/>
          <p14:tracePt t="63361" x="2976563" y="3811588"/>
          <p14:tracePt t="63370" x="2976563" y="3806825"/>
          <p14:tracePt t="63426" x="2976563" y="3811588"/>
          <p14:tracePt t="63442" x="2976563" y="3817938"/>
          <p14:tracePt t="63449" x="2976563" y="3822700"/>
          <p14:tracePt t="63457" x="2976563" y="3825875"/>
          <p14:tracePt t="63466" x="2971800" y="3829050"/>
          <p14:tracePt t="63474" x="2971800" y="3833813"/>
          <p14:tracePt t="63482" x="2968625" y="3836988"/>
          <p14:tracePt t="63490" x="2965450" y="3836988"/>
          <p14:tracePt t="63506" x="2965450" y="3840163"/>
          <p14:tracePt t="63522" x="2960688" y="3844925"/>
          <p14:tracePt t="63530" x="2957513" y="3848100"/>
          <p14:tracePt t="63538" x="2957513" y="3856038"/>
          <p14:tracePt t="63546" x="2952750" y="3859213"/>
          <p14:tracePt t="63556" x="2952750" y="3863975"/>
          <p14:tracePt t="63579" x="2952750" y="3867150"/>
          <p14:tracePt t="63588" x="2952750" y="3870325"/>
          <p14:tracePt t="63596" x="2949575" y="3870325"/>
          <p14:tracePt t="63644" x="2946400" y="3870325"/>
          <p14:tracePt t="63668" x="2941638" y="3870325"/>
          <p14:tracePt t="63692" x="2938463" y="3870325"/>
          <p14:tracePt t="63708" x="2935288" y="3870325"/>
          <p14:tracePt t="63748" x="2930525" y="3870325"/>
          <p14:tracePt t="63910" x="2930525" y="3867150"/>
          <p14:tracePt t="63926" x="2938463" y="3859213"/>
          <p14:tracePt t="63934" x="2941638" y="3856038"/>
          <p14:tracePt t="63942" x="2946400" y="3851275"/>
          <p14:tracePt t="63949" x="2949575" y="3848100"/>
          <p14:tracePt t="63958" x="2949575" y="3840163"/>
          <p14:tracePt t="63966" x="2949575" y="3833813"/>
          <p14:tracePt t="63974" x="2949575" y="3822700"/>
          <p14:tracePt t="63982" x="2949575" y="3811588"/>
          <p14:tracePt t="63990" x="2941638" y="3787775"/>
          <p14:tracePt t="63998" x="2927350" y="3762375"/>
          <p14:tracePt t="64006" x="2905125" y="3729038"/>
          <p14:tracePt t="64014" x="2863850" y="3690938"/>
          <p14:tracePt t="64022" x="2789238" y="3635375"/>
          <p14:tracePt t="64030" x="2701925" y="3594100"/>
          <p14:tracePt t="64038" x="2605088" y="3556000"/>
          <p14:tracePt t="64046" x="2500313" y="3533775"/>
          <p14:tracePt t="64054" x="2414588" y="3519488"/>
          <p14:tracePt t="64062" x="2328863" y="3508375"/>
          <p14:tracePt t="64070" x="2260600" y="3500438"/>
          <p14:tracePt t="64078" x="2208213" y="3495675"/>
          <p14:tracePt t="64086" x="2171700" y="3495675"/>
          <p14:tracePt t="64094" x="2152650" y="3492500"/>
          <p14:tracePt t="64102" x="2144713" y="3492500"/>
          <p14:tracePt t="64176" x="2144713" y="3495675"/>
          <p14:tracePt t="64184" x="2144713" y="3500438"/>
          <p14:tracePt t="64192" x="2147888" y="3508375"/>
          <p14:tracePt t="64199" x="2155825" y="3514725"/>
          <p14:tracePt t="64208" x="2166938" y="3519488"/>
          <p14:tracePt t="64216" x="2185988" y="3530600"/>
          <p14:tracePt t="64224" x="2197100" y="3533775"/>
          <p14:tracePt t="64233" x="2219325" y="3541713"/>
          <p14:tracePt t="64240" x="2238375" y="3544888"/>
          <p14:tracePt t="64248" x="2246313" y="3544888"/>
          <p14:tracePt t="64256" x="2254250" y="3544888"/>
          <p14:tracePt t="64263" x="2260600" y="3548063"/>
          <p14:tracePt t="64272" x="2268538" y="3548063"/>
          <p14:tracePt t="64280" x="2279650" y="3548063"/>
          <p14:tracePt t="64288" x="2290763" y="3548063"/>
          <p14:tracePt t="64296" x="2320925" y="3548063"/>
          <p14:tracePt t="64304" x="2351088" y="3548063"/>
          <p14:tracePt t="64312" x="2395538" y="3548063"/>
          <p14:tracePt t="64320" x="2455863" y="3548063"/>
          <p14:tracePt t="64328" x="2522538" y="3548063"/>
          <p14:tracePt t="64336" x="2590800" y="3548063"/>
          <p14:tracePt t="64344" x="2668588" y="3548063"/>
          <p14:tracePt t="64352" x="2743200" y="3548063"/>
          <p14:tracePt t="64360" x="2811463" y="3548063"/>
          <p14:tracePt t="64368" x="2855913" y="3548063"/>
          <p14:tracePt t="64376" x="2913063" y="3541713"/>
          <p14:tracePt t="64384" x="2919413" y="3536950"/>
          <p14:tracePt t="64392" x="2919413" y="3533775"/>
          <p14:tracePt t="64400" x="2916238" y="3530600"/>
          <p14:tracePt t="64410" x="2900363" y="3525838"/>
          <p14:tracePt t="64418" x="2867025" y="3519488"/>
          <p14:tracePt t="64424" x="2836863" y="3511550"/>
          <p14:tracePt t="64434" x="2781300" y="3508375"/>
          <p14:tracePt t="64442" x="2720975" y="3508375"/>
          <p14:tracePt t="64449" x="2673350" y="3508375"/>
          <p14:tracePt t="64458" x="2624138" y="3508375"/>
          <p14:tracePt t="64466" x="2586038" y="3508375"/>
          <p14:tracePt t="64473" x="2557463" y="3508375"/>
          <p14:tracePt t="64482" x="2527300" y="3508375"/>
          <p14:tracePt t="64490" x="2516188" y="3508375"/>
          <p14:tracePt t="64498" x="2511425" y="3508375"/>
          <p14:tracePt t="64530" x="2516188" y="3508375"/>
          <p14:tracePt t="64538" x="2527300" y="3508375"/>
          <p14:tracePt t="64546" x="2557463" y="3508375"/>
          <p14:tracePt t="64554" x="2586038" y="3508375"/>
          <p14:tracePt t="64564" x="2632075" y="3508375"/>
          <p14:tracePt t="64570" x="2676525" y="3511550"/>
          <p14:tracePt t="64578" x="2728913" y="3511550"/>
          <p14:tracePt t="64586" x="2781300" y="3519488"/>
          <p14:tracePt t="64594" x="2811463" y="3519488"/>
          <p14:tracePt t="64602" x="2836863" y="3519488"/>
          <p14:tracePt t="64610" x="2841625" y="3519488"/>
          <p14:tracePt t="64626" x="2836863" y="3519488"/>
          <p14:tracePt t="64634" x="2814638" y="3519488"/>
          <p14:tracePt t="64642" x="2770188" y="3511550"/>
          <p14:tracePt t="64650" x="2717800" y="3511550"/>
          <p14:tracePt t="64658" x="2662238" y="3508375"/>
          <p14:tracePt t="64666" x="2601913" y="3508375"/>
          <p14:tracePt t="64674" x="2557463" y="3500438"/>
          <p14:tracePt t="64682" x="2527300" y="3500438"/>
          <p14:tracePt t="64690" x="2505075" y="3500438"/>
          <p14:tracePt t="64699" x="2492375" y="3495675"/>
          <p14:tracePt t="64705" x="2489200" y="3495675"/>
          <p14:tracePt t="64747" x="2492375" y="3492500"/>
          <p14:tracePt t="64756" x="2500313" y="3492500"/>
          <p14:tracePt t="64764" x="2519363" y="3492500"/>
          <p14:tracePt t="64772" x="2530475" y="3492500"/>
          <p14:tracePt t="64780" x="2541588" y="3492500"/>
          <p14:tracePt t="64788" x="2560638" y="3492500"/>
          <p14:tracePt t="64796" x="2582863" y="3492500"/>
          <p14:tracePt t="64804" x="2613025" y="3492500"/>
          <p14:tracePt t="64812" x="2635250" y="3492500"/>
          <p14:tracePt t="64820" x="2662238" y="3500438"/>
          <p14:tracePt t="64828" x="2676525" y="3503613"/>
          <p14:tracePt t="64836" x="2690813" y="3503613"/>
          <p14:tracePt t="64844" x="2695575" y="3508375"/>
          <p14:tracePt t="64852" x="2695575" y="3511550"/>
          <p14:tracePt t="64876" x="2690813" y="3514725"/>
          <p14:tracePt t="64884" x="2684463" y="3519488"/>
          <p14:tracePt t="64892" x="2676525" y="3519488"/>
          <p14:tracePt t="64900" x="2665413" y="3519488"/>
          <p14:tracePt t="64908" x="2662238" y="3522663"/>
          <p14:tracePt t="64916" x="2657475" y="3522663"/>
          <p14:tracePt t="65054" x="2657475" y="3525838"/>
          <p14:tracePt t="65062" x="2649538" y="3525838"/>
          <p14:tracePt t="65070" x="2649538" y="3530600"/>
          <p14:tracePt t="65078" x="2646363" y="3533775"/>
          <p14:tracePt t="65094" x="2643188" y="3533775"/>
          <p14:tracePt t="65102" x="2638425" y="3536950"/>
          <p14:tracePt t="65110" x="2632075" y="3536950"/>
          <p14:tracePt t="65118" x="2627313" y="3536950"/>
          <p14:tracePt t="65126" x="2624138" y="3536950"/>
          <p14:tracePt t="65150" x="2620963" y="3536950"/>
          <p14:tracePt t="65296" x="2620963" y="3541713"/>
          <p14:tracePt t="65320" x="2620963" y="3544888"/>
          <p14:tracePt t="65328" x="2616200" y="3548063"/>
          <p14:tracePt t="65336" x="2613025" y="3548063"/>
          <p14:tracePt t="65344" x="2609850" y="3552825"/>
          <p14:tracePt t="65352" x="2601913" y="3552825"/>
          <p14:tracePt t="65359" x="2597150" y="3556000"/>
          <p14:tracePt t="65368" x="2593975" y="3556000"/>
          <p14:tracePt t="65376" x="2590800" y="3556000"/>
          <p14:tracePt t="65384" x="2586038" y="3556000"/>
          <p14:tracePt t="65392" x="2582863" y="3556000"/>
          <p14:tracePt t="65456" x="2586038" y="3556000"/>
          <p14:tracePt t="65466" x="2590800" y="3556000"/>
          <p14:tracePt t="65496" x="2593975" y="3556000"/>
          <p14:tracePt t="65520" x="2597150" y="3556000"/>
          <p14:tracePt t="65528" x="2601913" y="3556000"/>
          <p14:tracePt t="65538" x="2605088" y="3556000"/>
          <p14:tracePt t="65544" x="2609850" y="3556000"/>
          <p14:tracePt t="65554" x="2613025" y="3556000"/>
          <p14:tracePt t="65578" x="2613025" y="3552825"/>
          <p14:tracePt t="65586" x="2616200" y="3552825"/>
          <p14:tracePt t="65610" x="2620963" y="3552825"/>
          <p14:tracePt t="65626" x="2624138" y="3552825"/>
          <p14:tracePt t="65633" x="2627313" y="3552825"/>
          <p14:tracePt t="65642" x="2635250" y="3548063"/>
          <p14:tracePt t="65649" x="2643188" y="3548063"/>
          <p14:tracePt t="65658" x="2649538" y="3544888"/>
          <p14:tracePt t="65666" x="2654300" y="3544888"/>
          <p14:tracePt t="65690" x="2654300" y="3541713"/>
          <p14:tracePt t="65809" x="2646363" y="3541713"/>
          <p14:tracePt t="65818" x="2635250" y="3541713"/>
          <p14:tracePt t="65828" x="2627313" y="3541713"/>
          <p14:tracePt t="65836" x="2620963" y="3541713"/>
          <p14:tracePt t="65844" x="2616200" y="3541713"/>
          <p14:tracePt t="65852" x="2613025" y="3541713"/>
          <p14:tracePt t="65860" x="2609850" y="3541713"/>
          <p14:tracePt t="65884" x="2605088" y="3541713"/>
          <p14:tracePt t="65908" x="2605088" y="3544888"/>
          <p14:tracePt t="65916" x="2601913" y="3544888"/>
          <p14:tracePt t="65933" x="2597150" y="3544888"/>
          <p14:tracePt t="65948" x="2593975" y="3544888"/>
          <p14:tracePt t="65956" x="2586038" y="3544888"/>
          <p14:tracePt t="65964" x="2582863" y="3544888"/>
          <p14:tracePt t="65999" x="2557463" y="3544888"/>
          <p14:tracePt t="66004" x="2552700" y="3544888"/>
          <p14:tracePt t="66012" x="2549525" y="3544888"/>
          <p14:tracePt t="66020" x="2544763" y="3544888"/>
          <p14:tracePt t="66028" x="2533650" y="3544888"/>
          <p14:tracePt t="66036" x="2522538" y="3544888"/>
          <p14:tracePt t="66044" x="2505075" y="3541713"/>
          <p14:tracePt t="66052" x="2481263" y="3541713"/>
          <p14:tracePt t="66060" x="2451100" y="3533775"/>
          <p14:tracePt t="66068" x="2417763" y="3530600"/>
          <p14:tracePt t="66076" x="2387600" y="3525838"/>
          <p14:tracePt t="66084" x="2343150" y="3525838"/>
          <p14:tracePt t="66092" x="2306638" y="3519488"/>
          <p14:tracePt t="66100" x="2265363" y="3514725"/>
          <p14:tracePt t="66108" x="2219325" y="3514725"/>
          <p14:tracePt t="66118" x="2174875" y="3508375"/>
          <p14:tracePt t="66126" x="2130425" y="3511550"/>
          <p14:tracePt t="66133" x="2092325" y="3511550"/>
          <p14:tracePt t="66142" x="2055813" y="3511550"/>
          <p14:tracePt t="66149" x="2009775" y="3511550"/>
          <p14:tracePt t="66158" x="1968500" y="3514725"/>
          <p14:tracePt t="66166" x="1931988" y="3514725"/>
          <p14:tracePt t="66174" x="1893888" y="3522663"/>
          <p14:tracePt t="66182" x="1860550" y="3525838"/>
          <p14:tracePt t="66190" x="1838325" y="3536950"/>
          <p14:tracePt t="66198" x="1819275" y="3536950"/>
          <p14:tracePt t="66206" x="1808163" y="3541713"/>
          <p14:tracePt t="66214" x="1797050" y="3541713"/>
          <p14:tracePt t="66222" x="1781175" y="3544888"/>
          <p14:tracePt t="66230" x="1774825" y="3544888"/>
          <p14:tracePt t="66238" x="1770063" y="3544888"/>
          <p14:tracePt t="66246" x="1763713" y="3544888"/>
          <p14:tracePt t="66255" x="1755775" y="3544888"/>
          <p14:tracePt t="66270" x="1752600" y="3544888"/>
          <p14:tracePt t="66286" x="1752600" y="3541713"/>
          <p14:tracePt t="66294" x="1752600" y="3536950"/>
          <p14:tracePt t="66310" x="1752600" y="3533775"/>
          <p14:tracePt t="66512" x="1747838" y="3533775"/>
          <p14:tracePt t="66520" x="1736725" y="3552825"/>
          <p14:tracePt t="66528" x="1706563" y="3586163"/>
          <p14:tracePt t="66536" x="1673225" y="3619500"/>
          <p14:tracePt t="66544" x="1624013" y="3668713"/>
          <p14:tracePt t="66552" x="1568450" y="3705225"/>
          <p14:tracePt t="66560" x="1512888" y="3751263"/>
          <p14:tracePt t="66568" x="1455738" y="3781425"/>
          <p14:tracePt t="66576" x="1400175" y="3817938"/>
          <p14:tracePt t="66584" x="1350963" y="3840163"/>
          <p14:tracePt t="66592" x="1309688" y="3870325"/>
          <p14:tracePt t="66600" x="1284288" y="3892550"/>
          <p14:tracePt t="66608" x="1265238" y="3908425"/>
          <p14:tracePt t="66616" x="1254125" y="3933825"/>
          <p14:tracePt t="66624" x="1246188" y="3952875"/>
          <p14:tracePt t="66632" x="1243013" y="3968750"/>
          <p14:tracePt t="66640" x="1235075" y="3986213"/>
          <p14:tracePt t="66648" x="1235075" y="4002088"/>
          <p14:tracePt t="66656" x="1231900" y="4021138"/>
          <p14:tracePt t="66664" x="1231900" y="4032250"/>
          <p14:tracePt t="66672" x="1231900" y="4049713"/>
          <p14:tracePt t="66680" x="1227138" y="4062413"/>
          <p14:tracePt t="66688" x="1227138" y="4073525"/>
          <p14:tracePt t="66698" x="1223963" y="4079875"/>
          <p14:tracePt t="66706" x="1223963" y="4087813"/>
          <p14:tracePt t="66714" x="1223963" y="4090988"/>
          <p14:tracePt t="66722" x="1220788" y="4095750"/>
          <p14:tracePt t="66850" x="1220788" y="4098925"/>
          <p14:tracePt t="66866" x="1220788" y="4102100"/>
          <p14:tracePt t="66891" x="1220788" y="4106863"/>
          <p14:tracePt t="66906" x="1220788" y="4110038"/>
          <p14:tracePt t="66938" x="1220788" y="4114800"/>
          <p14:tracePt t="66962" x="1216025" y="4114800"/>
          <p14:tracePt t="66996" x="1216025" y="4117975"/>
          <p14:tracePt t="67012" x="1216025" y="4121150"/>
          <p14:tracePt t="67020" x="1212850" y="4125913"/>
          <p14:tracePt t="67036" x="1209675" y="4129088"/>
          <p14:tracePt t="67044" x="1209675" y="4132263"/>
          <p14:tracePt t="67052" x="1209675" y="4137025"/>
          <p14:tracePt t="67060" x="1209675" y="4140200"/>
          <p14:tracePt t="67092" x="1209675" y="4143375"/>
          <p14:tracePt t="67108" x="1209675" y="4148138"/>
          <p14:tracePt t="67132" x="1209675" y="4151313"/>
          <p14:tracePt t="67140" x="1204913" y="4151313"/>
          <p14:tracePt t="67148" x="1204913" y="4154488"/>
          <p14:tracePt t="67156" x="1204913" y="4159250"/>
          <p14:tracePt t="67172" x="1201738" y="4162425"/>
          <p14:tracePt t="67342" x="1201738" y="4167188"/>
          <p14:tracePt t="67584" x="1201738" y="4170363"/>
          <p14:tracePt t="67728" x="1198563" y="4170363"/>
          <p14:tracePt t="67736" x="1190625" y="4173538"/>
          <p14:tracePt t="67744" x="1174750" y="4184650"/>
          <p14:tracePt t="67752" x="1157288" y="4192588"/>
          <p14:tracePt t="67760" x="1141413" y="4195763"/>
          <p14:tracePt t="67768" x="1130300" y="4203700"/>
          <p14:tracePt t="67776" x="1122363" y="4211638"/>
          <p14:tracePt t="67784" x="1116013" y="4219575"/>
          <p14:tracePt t="67792" x="1108075" y="4225925"/>
          <p14:tracePt t="67800" x="1104900" y="4233863"/>
          <p14:tracePt t="67808" x="1100138" y="4237038"/>
          <p14:tracePt t="67816" x="1096963" y="4244975"/>
          <p14:tracePt t="67826" x="1093788" y="4256088"/>
          <p14:tracePt t="67834" x="1089025" y="4264025"/>
          <p14:tracePt t="67842" x="1085850" y="4275138"/>
          <p14:tracePt t="67850" x="1077913" y="4294188"/>
          <p14:tracePt t="67858" x="1074738" y="4305300"/>
          <p14:tracePt t="67866" x="1074738" y="4316413"/>
          <p14:tracePt t="67874" x="1069975" y="4330700"/>
          <p14:tracePt t="67900" x="1066800" y="4352925"/>
          <p14:tracePt t="67906" x="1066800" y="4360863"/>
          <p14:tracePt t="67946" x="1074738" y="4360863"/>
          <p14:tracePt t="67954" x="1096963" y="4357688"/>
          <p14:tracePt t="67962" x="1127125" y="4352925"/>
          <p14:tracePt t="67970" x="1174750" y="4346575"/>
          <p14:tracePt t="67978" x="1227138" y="4335463"/>
          <p14:tracePt t="67986" x="1279525" y="4335463"/>
          <p14:tracePt t="67994" x="1347788" y="4330700"/>
          <p14:tracePt t="68002" x="1430338" y="4324350"/>
          <p14:tracePt t="68010" x="1519238" y="4324350"/>
          <p14:tracePt t="68017" x="1658938" y="4324350"/>
          <p14:tracePt t="68026" x="1800225" y="4316413"/>
          <p14:tracePt t="68036" x="1973263" y="4319588"/>
          <p14:tracePt t="68042" x="2122488" y="4319588"/>
          <p14:tracePt t="68050" x="2279650" y="4327525"/>
          <p14:tracePt t="68058" x="2451100" y="4324350"/>
          <p14:tracePt t="68067" x="2624138" y="4316413"/>
          <p14:tracePt t="68074" x="2789238" y="4316413"/>
          <p14:tracePt t="68082" x="2960688" y="4305300"/>
          <p14:tracePt t="68090" x="3148013" y="4297363"/>
          <p14:tracePt t="68098" x="3332163" y="4297363"/>
          <p14:tracePt t="68108" x="3500438" y="4297363"/>
          <p14:tracePt t="68116" x="3627438" y="4289425"/>
          <p14:tracePt t="68124" x="3732213" y="4289425"/>
          <p14:tracePt t="68133" x="3817938" y="4275138"/>
          <p14:tracePt t="68140" x="3900488" y="4275138"/>
          <p14:tracePt t="68148" x="3960813" y="4275138"/>
          <p14:tracePt t="68156" x="4027488" y="4275138"/>
          <p14:tracePt t="68164" x="4087813" y="4267200"/>
          <p14:tracePt t="68172" x="4173538" y="4256088"/>
          <p14:tracePt t="68180" x="4244975" y="4248150"/>
          <p14:tracePt t="68188" x="4330700" y="4237038"/>
          <p14:tracePt t="68196" x="4416425" y="4222750"/>
          <p14:tracePt t="68204" x="4492625" y="4219575"/>
          <p14:tracePt t="68212" x="4559300" y="4203700"/>
          <p14:tracePt t="68220" x="4592638" y="4200525"/>
          <p14:tracePt t="68228" x="4608513" y="4200525"/>
          <p14:tracePt t="68236" x="4614863" y="4200525"/>
          <p14:tracePt t="68244" x="4614863" y="4195763"/>
          <p14:tracePt t="68438" x="4608513" y="4195763"/>
          <p14:tracePt t="68446" x="4600575" y="4192588"/>
          <p14:tracePt t="68470" x="4608513" y="4192588"/>
          <p14:tracePt t="68478" x="4619625" y="4192588"/>
          <p14:tracePt t="68486" x="4630738" y="4195763"/>
          <p14:tracePt t="68494" x="4645025" y="4200525"/>
          <p14:tracePt t="68502" x="4656138" y="4206875"/>
          <p14:tracePt t="68510" x="4672013" y="4211638"/>
          <p14:tracePt t="68518" x="4697413" y="4219575"/>
          <p14:tracePt t="68526" x="4724400" y="4225925"/>
          <p14:tracePt t="68534" x="4754563" y="4233863"/>
          <p14:tracePt t="68542" x="4802188" y="4244975"/>
          <p14:tracePt t="68550" x="4862513" y="4252913"/>
          <p14:tracePt t="68558" x="4937125" y="4256088"/>
          <p14:tracePt t="68566" x="5011738" y="4256088"/>
          <p14:tracePt t="68574" x="5091113" y="4264025"/>
          <p14:tracePt t="68582" x="5207000" y="4264025"/>
          <p14:tracePt t="68590" x="5345113" y="4271963"/>
          <p14:tracePt t="68598" x="5487988" y="4278313"/>
          <p14:tracePt t="68606" x="5611813" y="4278313"/>
          <p14:tracePt t="68614" x="5694363" y="4278313"/>
          <p14:tracePt t="68622" x="5775325" y="4271963"/>
          <p14:tracePt t="68630" x="5843588" y="4271963"/>
          <p14:tracePt t="68638" x="5903913" y="4271963"/>
          <p14:tracePt t="68646" x="5962650" y="4275138"/>
          <p14:tracePt t="68654" x="6008688" y="4275138"/>
          <p14:tracePt t="68662" x="6045200" y="4275138"/>
          <p14:tracePt t="68670" x="6083300" y="4275138"/>
          <p14:tracePt t="68678" x="6119813" y="4275138"/>
          <p14:tracePt t="68688" x="6149975" y="4271963"/>
          <p14:tracePt t="68696" x="6183313" y="4267200"/>
          <p14:tracePt t="68704" x="6213475" y="4259263"/>
          <p14:tracePt t="68712" x="6232525" y="4256088"/>
          <p14:tracePt t="68720" x="6243638" y="4248150"/>
          <p14:tracePt t="68728" x="6246813" y="4248150"/>
          <p14:tracePt t="68736" x="6246813" y="4244975"/>
          <p14:tracePt t="68928" x="6243638" y="4244975"/>
          <p14:tracePt t="68936" x="6235700" y="4241800"/>
          <p14:tracePt t="68944" x="6221413" y="4233863"/>
          <p14:tracePt t="68952" x="6213475" y="4233863"/>
          <p14:tracePt t="68960" x="6207125" y="4233863"/>
          <p14:tracePt t="69018" x="6207125" y="4241800"/>
          <p14:tracePt t="69034" x="6207125" y="4248150"/>
          <p14:tracePt t="69042" x="6202363" y="4248150"/>
          <p14:tracePt t="69050" x="6202363" y="4256088"/>
          <p14:tracePt t="69058" x="6202363" y="4259263"/>
          <p14:tracePt t="69074" x="6199188" y="4264025"/>
          <p14:tracePt t="69082" x="6194425" y="4264025"/>
          <p14:tracePt t="69090" x="6194425" y="4267200"/>
          <p14:tracePt t="69098" x="6191250" y="4267200"/>
          <p14:tracePt t="69106" x="6188075" y="4267200"/>
          <p14:tracePt t="69188" x="6188075" y="4271963"/>
          <p14:tracePt t="69246" x="6188075" y="4275138"/>
          <p14:tracePt t="69254" x="6191250" y="4275138"/>
          <p14:tracePt t="69280" x="6194425" y="4275138"/>
          <p14:tracePt t="69288" x="6194425" y="4278313"/>
          <p14:tracePt t="69296" x="6199188" y="4278313"/>
          <p14:tracePt t="69312" x="6202363" y="4283075"/>
          <p14:tracePt t="69320" x="6207125" y="4283075"/>
          <p14:tracePt t="69328" x="6210300" y="4283075"/>
          <p14:tracePt t="69336" x="6218238" y="4283075"/>
          <p14:tracePt t="69344" x="6224588" y="4283075"/>
          <p14:tracePt t="69352" x="6232525" y="4283075"/>
          <p14:tracePt t="69360" x="6235700" y="4286250"/>
          <p14:tracePt t="69376" x="6240463" y="4286250"/>
          <p14:tracePt t="69404" x="6240463" y="4289425"/>
          <p14:tracePt t="69452" x="6240463" y="4294188"/>
          <p14:tracePt t="69646" x="6240463" y="4297363"/>
          <p14:tracePt t="69654" x="6246813" y="4300538"/>
          <p14:tracePt t="69662" x="6276975" y="4313238"/>
          <p14:tracePt t="69670" x="6311900" y="4324350"/>
          <p14:tracePt t="69678" x="6364288" y="4324350"/>
          <p14:tracePt t="69686" x="6430963" y="4324350"/>
          <p14:tracePt t="69694" x="6505575" y="4327525"/>
          <p14:tracePt t="69703" x="6584950" y="4327525"/>
          <p14:tracePt t="69710" x="6651625" y="4327525"/>
          <p14:tracePt t="69718" x="6719888" y="4327525"/>
          <p14:tracePt t="69726" x="6786563" y="4327525"/>
          <p14:tracePt t="69734" x="6846888" y="4327525"/>
          <p14:tracePt t="69742" x="6907213" y="4327525"/>
          <p14:tracePt t="69750" x="6943725" y="4327525"/>
          <p14:tracePt t="69758" x="6970713" y="4327525"/>
          <p14:tracePt t="69767" x="6973888" y="4330700"/>
          <p14:tracePt t="69774" x="6973888" y="4335463"/>
          <p14:tracePt t="69783" x="6973888" y="4338638"/>
          <p14:tracePt t="69790" x="6965950" y="4341813"/>
          <p14:tracePt t="69798" x="6946900" y="4346575"/>
          <p14:tracePt t="69806" x="6932613" y="4346575"/>
          <p14:tracePt t="69814" x="6913563" y="4346575"/>
          <p14:tracePt t="69822" x="6899275" y="4346575"/>
          <p14:tracePt t="69830" x="6880225" y="4346575"/>
          <p14:tracePt t="69840" x="6865938" y="4346575"/>
          <p14:tracePt t="69848" x="6842125" y="4338638"/>
          <p14:tracePt t="69856" x="6827838" y="4335463"/>
          <p14:tracePt t="69864" x="6819900" y="4330700"/>
          <p14:tracePt t="69872" x="6813550" y="4327525"/>
          <p14:tracePt t="69880" x="6808788" y="4324350"/>
          <p14:tracePt t="70008" x="6824663" y="4327525"/>
          <p14:tracePt t="70016" x="6891338" y="4341813"/>
          <p14:tracePt t="70024" x="6977063" y="4352925"/>
          <p14:tracePt t="70033" x="7051675" y="4360863"/>
          <p14:tracePt t="70040" x="7134225" y="4371975"/>
          <p14:tracePt t="70048" x="7210425" y="4379913"/>
          <p14:tracePt t="70056" x="7291388" y="4387850"/>
          <p14:tracePt t="70064" x="7359650" y="4387850"/>
          <p14:tracePt t="70072" x="7426325" y="4383088"/>
          <p14:tracePt t="70080" x="7508875" y="4383088"/>
          <p14:tracePt t="70088" x="7591425" y="4383088"/>
          <p14:tracePt t="70096" x="7685088" y="4376738"/>
          <p14:tracePt t="70106" x="7793038" y="4368800"/>
          <p14:tracePt t="70114" x="7875588" y="4360863"/>
          <p14:tracePt t="70122" x="7950200" y="4357688"/>
          <p14:tracePt t="70130" x="8007350" y="4346575"/>
          <p14:tracePt t="70138" x="8037513" y="4346575"/>
          <p14:tracePt t="70146" x="8043863" y="4341813"/>
          <p14:tracePt t="70154" x="8040688" y="4338638"/>
          <p14:tracePt t="70162" x="8029575" y="4338638"/>
          <p14:tracePt t="70170" x="8002588" y="4330700"/>
          <p14:tracePt t="70178" x="7966075" y="4327525"/>
          <p14:tracePt t="70186" x="7921625" y="4327525"/>
          <p14:tracePt t="70194" x="7875588" y="4327525"/>
          <p14:tracePt t="70203" x="7831138" y="4327525"/>
          <p14:tracePt t="70210" x="7793038" y="4327525"/>
          <p14:tracePt t="70218" x="7770813" y="4327525"/>
          <p14:tracePt t="70226" x="7759700" y="4327525"/>
          <p14:tracePt t="70234" x="7745413" y="4327525"/>
          <p14:tracePt t="70250" x="7737475" y="4327525"/>
          <p14:tracePt t="70258" x="7729538" y="4327525"/>
          <p14:tracePt t="70267" x="7723188" y="4327525"/>
          <p14:tracePt t="70274" x="7710488" y="4327525"/>
          <p14:tracePt t="70282" x="7685088" y="4330700"/>
          <p14:tracePt t="70290" x="7654925" y="4335463"/>
          <p14:tracePt t="70298" x="7602538" y="4341813"/>
          <p14:tracePt t="70306" x="7546975" y="4352925"/>
          <p14:tracePt t="70314" x="7486650" y="4360863"/>
          <p14:tracePt t="70322" x="7404100" y="4371975"/>
          <p14:tracePt t="70330" x="7329488" y="4387850"/>
          <p14:tracePt t="70338" x="7246938" y="4391025"/>
          <p14:tracePt t="70346" x="7172325" y="4398963"/>
          <p14:tracePt t="70354" x="7097713" y="4405313"/>
          <p14:tracePt t="70362" x="7045325" y="4405313"/>
          <p14:tracePt t="70370" x="6999288" y="4410075"/>
          <p14:tracePt t="70378" x="6965950" y="4410075"/>
          <p14:tracePt t="70386" x="6951663" y="4410075"/>
          <p14:tracePt t="70396" x="6935788" y="4405313"/>
          <p14:tracePt t="70436" x="6946900" y="4402138"/>
          <p14:tracePt t="70444" x="6973888" y="4402138"/>
          <p14:tracePt t="70452" x="7011988" y="4394200"/>
          <p14:tracePt t="70460" x="7070725" y="4394200"/>
          <p14:tracePt t="70468" x="7131050" y="4391025"/>
          <p14:tracePt t="70476" x="7191375" y="4391025"/>
          <p14:tracePt t="70484" x="7258050" y="4383088"/>
          <p14:tracePt t="70492" x="7302500" y="4376738"/>
          <p14:tracePt t="70500" x="7354888" y="4371975"/>
          <p14:tracePt t="70508" x="7400925" y="4371975"/>
          <p14:tracePt t="70516" x="7448550" y="4365625"/>
          <p14:tracePt t="70524" x="7472363" y="4368800"/>
          <p14:tracePt t="70533" x="7483475" y="4368800"/>
          <p14:tracePt t="70540" x="7483475" y="4371975"/>
          <p14:tracePt t="70548" x="7478713" y="4376738"/>
          <p14:tracePt t="70556" x="7448550" y="4383088"/>
          <p14:tracePt t="70565" x="7404100" y="4387850"/>
          <p14:tracePt t="70572" x="7340600" y="4394200"/>
          <p14:tracePt t="70580" x="7262813" y="4394200"/>
          <p14:tracePt t="70588" x="7169150" y="4402138"/>
          <p14:tracePt t="70596" x="7040563" y="4410075"/>
          <p14:tracePt t="70604" x="6853238" y="4418013"/>
          <p14:tracePt t="70612" x="6588125" y="4451350"/>
          <p14:tracePt t="70620" x="6311900" y="4481513"/>
          <p14:tracePt t="70628" x="5956300" y="4503738"/>
          <p14:tracePt t="70636" x="5562600" y="4518025"/>
          <p14:tracePt t="70644" x="5132388" y="4540250"/>
          <p14:tracePt t="70652" x="4768850" y="4540250"/>
          <p14:tracePt t="70661" x="4495800" y="4540250"/>
          <p14:tracePt t="70670" x="4311650" y="4540250"/>
          <p14:tracePt t="70678" x="4244975" y="4540250"/>
          <p14:tracePt t="70684" x="4222750" y="4540250"/>
          <p14:tracePt t="70694" x="4217988" y="4540250"/>
          <p14:tracePt t="70703" x="4225925" y="4540250"/>
          <p14:tracePt t="70710" x="4244975" y="4540250"/>
          <p14:tracePt t="70718" x="4267200" y="4533900"/>
          <p14:tracePt t="70726" x="4286250" y="4514850"/>
          <p14:tracePt t="70734" x="4308475" y="4487863"/>
          <p14:tracePt t="70742" x="4322763" y="4470400"/>
          <p14:tracePt t="70750" x="4338638" y="4446588"/>
          <p14:tracePt t="70758" x="4349750" y="4429125"/>
          <p14:tracePt t="70767" x="4352925" y="4418013"/>
          <p14:tracePt t="70774" x="4357688" y="4405313"/>
          <p14:tracePt t="70782" x="4357688" y="4398963"/>
          <p14:tracePt t="70790" x="4357688" y="4394200"/>
          <p14:tracePt t="70798" x="4357688" y="4391025"/>
          <p14:tracePt t="70878" x="4357688" y="4383088"/>
          <p14:tracePt t="70886" x="4349750" y="4357688"/>
          <p14:tracePt t="70900" x="4327525" y="4324350"/>
          <p14:tracePt t="70902" x="4283075" y="4308475"/>
          <p14:tracePt t="70910" x="4222750" y="4305300"/>
          <p14:tracePt t="70918" x="4117975" y="4308475"/>
          <p14:tracePt t="70926" x="3979863" y="4308475"/>
          <p14:tracePt t="70934" x="3765550" y="4308475"/>
          <p14:tracePt t="70942" x="3552825" y="4308475"/>
          <p14:tracePt t="70950" x="3308350" y="4308475"/>
          <p14:tracePt t="70958" x="3125788" y="4308475"/>
          <p14:tracePt t="70966" x="3043238" y="4313238"/>
          <p14:tracePt t="70976" x="3035300" y="4316413"/>
          <p14:tracePt t="70983" x="3054350" y="4316413"/>
          <p14:tracePt t="70992" x="3136900" y="4330700"/>
          <p14:tracePt t="71000" x="3324225" y="4338638"/>
          <p14:tracePt t="71008" x="3567113" y="4338638"/>
          <p14:tracePt t="71016" x="3840163" y="4338638"/>
          <p14:tracePt t="71024" x="4148138" y="4349750"/>
          <p14:tracePt t="71033" x="4454525" y="4360863"/>
          <p14:tracePt t="71040" x="4757738" y="4371975"/>
          <p14:tracePt t="71048" x="5035550" y="4371975"/>
          <p14:tracePt t="71056" x="5308600" y="4365625"/>
          <p14:tracePt t="71064" x="5588000" y="4346575"/>
          <p14:tracePt t="71072" x="5851525" y="4313238"/>
          <p14:tracePt t="71080" x="6116638" y="4283075"/>
          <p14:tracePt t="71088" x="6367463" y="4248150"/>
          <p14:tracePt t="71096" x="6557963" y="4219575"/>
          <p14:tracePt t="71104" x="6673850" y="4203700"/>
          <p14:tracePt t="71112" x="6748463" y="4192588"/>
          <p14:tracePt t="71120" x="6824663" y="4181475"/>
          <p14:tracePt t="71128" x="6883400" y="4173538"/>
          <p14:tracePt t="71136" x="6932613" y="4162425"/>
          <p14:tracePt t="71145" x="6970713" y="4154488"/>
          <p14:tracePt t="71152" x="7004050" y="4151313"/>
          <p14:tracePt t="71160" x="7018338" y="4148138"/>
          <p14:tracePt t="71168" x="7034213" y="4143375"/>
          <p14:tracePt t="71184" x="7037388" y="4143375"/>
          <p14:tracePt t="71256" x="7037388" y="4140200"/>
          <p14:tracePt t="71266" x="7015163" y="4137025"/>
          <p14:tracePt t="71274" x="7004050" y="4137025"/>
          <p14:tracePt t="71283" x="6996113" y="4140200"/>
          <p14:tracePt t="71290" x="6996113" y="4143375"/>
          <p14:tracePt t="71298" x="6996113" y="4151313"/>
          <p14:tracePt t="71306" x="6996113" y="4154488"/>
          <p14:tracePt t="71314" x="6996113" y="4159250"/>
          <p14:tracePt t="71322" x="6992938" y="4162425"/>
          <p14:tracePt t="71330" x="6988175" y="4170363"/>
          <p14:tracePt t="71338" x="6985000" y="4173538"/>
          <p14:tracePt t="71346" x="6977063" y="4184650"/>
          <p14:tracePt t="71354" x="6973888" y="4192588"/>
          <p14:tracePt t="71362" x="6973888" y="4200525"/>
          <p14:tracePt t="71370" x="6973888" y="4206875"/>
          <p14:tracePt t="71378" x="6977063" y="4211638"/>
          <p14:tracePt t="71386" x="6985000" y="4214813"/>
          <p14:tracePt t="71394" x="7004050" y="4219575"/>
          <p14:tracePt t="71402" x="7040563" y="4219575"/>
          <p14:tracePt t="71410" x="7086600" y="4219575"/>
          <p14:tracePt t="71418" x="7131050" y="4219575"/>
          <p14:tracePt t="71426" x="7183438" y="4219575"/>
          <p14:tracePt t="71434" x="7227888" y="4219575"/>
          <p14:tracePt t="71442" x="7288213" y="4214813"/>
          <p14:tracePt t="71450" x="7340600" y="4211638"/>
          <p14:tracePt t="71458" x="7392988" y="4211638"/>
          <p14:tracePt t="71465" x="7437438" y="4211638"/>
          <p14:tracePt t="71474" x="7472363" y="4222750"/>
          <p14:tracePt t="71483" x="7489825" y="4225925"/>
          <p14:tracePt t="71490" x="7497763" y="4233863"/>
          <p14:tracePt t="71498" x="7508875" y="4244975"/>
          <p14:tracePt t="71506" x="7508875" y="4252913"/>
          <p14:tracePt t="71514" x="7508875" y="4256088"/>
          <p14:tracePt t="71522" x="7508875" y="4271963"/>
          <p14:tracePt t="71530" x="7508875" y="4283075"/>
          <p14:tracePt t="71540" x="7505700" y="4289425"/>
          <p14:tracePt t="71549" x="7505700" y="4300538"/>
          <p14:tracePt t="71556" x="7505700" y="4308475"/>
          <p14:tracePt t="71564" x="7505700" y="4316413"/>
          <p14:tracePt t="71572" x="7513638" y="4330700"/>
          <p14:tracePt t="71580" x="7524750" y="4335463"/>
          <p14:tracePt t="71588" x="7539038" y="4341813"/>
          <p14:tracePt t="71596" x="7550150" y="4346575"/>
          <p14:tracePt t="71604" x="7561263" y="4349750"/>
          <p14:tracePt t="71612" x="7577138" y="4352925"/>
          <p14:tracePt t="71620" x="7588250" y="4352925"/>
          <p14:tracePt t="71628" x="7594600" y="4352925"/>
          <p14:tracePt t="71636" x="7599363" y="4352925"/>
          <p14:tracePt t="71660" x="7599363" y="4357688"/>
          <p14:tracePt t="71668" x="7599363" y="4365625"/>
          <p14:tracePt t="71676" x="7591425" y="4371975"/>
          <p14:tracePt t="71684" x="7583488" y="4379913"/>
          <p14:tracePt t="71692" x="7569200" y="4394200"/>
          <p14:tracePt t="71700" x="7558088" y="4402138"/>
          <p14:tracePt t="71708" x="7542213" y="4413250"/>
          <p14:tracePt t="71716" x="7531100" y="4424363"/>
          <p14:tracePt t="71724" x="7524750" y="4432300"/>
          <p14:tracePt t="71733" x="7516813" y="4435475"/>
          <p14:tracePt t="71740" x="7513638" y="4440238"/>
          <p14:tracePt t="71846" x="7508875" y="4443413"/>
          <p14:tracePt t="71854" x="7500938" y="4446588"/>
          <p14:tracePt t="71862" x="7489825" y="4446588"/>
          <p14:tracePt t="71870" x="7472363" y="4454525"/>
          <p14:tracePt t="71878" x="7459663" y="4454525"/>
          <p14:tracePt t="71886" x="7453313" y="4454525"/>
          <p14:tracePt t="74971" x="7400925" y="4454525"/>
          <p14:tracePt t="74980" x="7197725" y="4454525"/>
          <p14:tracePt t="74988" x="6858000" y="4476750"/>
          <p14:tracePt t="74996" x="6461125" y="4510088"/>
          <p14:tracePt t="75004" x="6000750" y="4533900"/>
          <p14:tracePt t="75012" x="5529263" y="4559300"/>
          <p14:tracePt t="75020" x="5060950" y="4559300"/>
          <p14:tracePt t="75028" x="4600575" y="4597400"/>
          <p14:tracePt t="75036" x="4217988" y="4619625"/>
          <p14:tracePt t="75044" x="3930650" y="4619625"/>
          <p14:tracePt t="75053" x="3732213" y="4619625"/>
          <p14:tracePt t="75060" x="3619500" y="4616450"/>
          <p14:tracePt t="75068" x="3533775" y="4600575"/>
          <p14:tracePt t="75076" x="3451225" y="4597400"/>
          <p14:tracePt t="75084" x="3376613" y="4581525"/>
          <p14:tracePt t="75092" x="3316288" y="4578350"/>
          <p14:tracePt t="75100" x="3260725" y="4562475"/>
          <p14:tracePt t="75108" x="3222625" y="4551363"/>
          <p14:tracePt t="75116" x="3197225" y="4548188"/>
          <p14:tracePt t="75124" x="3178175" y="4540250"/>
          <p14:tracePt t="75133" x="3167063" y="4537075"/>
          <p14:tracePt t="75140" x="3159125" y="4529138"/>
          <p14:tracePt t="75238" x="3155950" y="4529138"/>
          <p14:tracePt t="75244" x="3148013" y="4529138"/>
          <p14:tracePt t="75254" x="3125788" y="4540250"/>
          <p14:tracePt t="75260" x="3076575" y="4567238"/>
          <p14:tracePt t="75270" x="3017838" y="4597400"/>
          <p14:tracePt t="75278" x="2927350" y="4622800"/>
          <p14:tracePt t="75286" x="2814638" y="4672013"/>
          <p14:tracePt t="75294" x="2627313" y="4732338"/>
          <p14:tracePt t="75302" x="2444750" y="4787900"/>
          <p14:tracePt t="75310" x="2216150" y="4851400"/>
          <p14:tracePt t="75319" x="1990725" y="4914900"/>
          <p14:tracePt t="75326" x="1778000" y="4964113"/>
          <p14:tracePt t="75334" x="1582738" y="5000625"/>
          <p14:tracePt t="75342" x="1422400" y="5030788"/>
          <p14:tracePt t="75350" x="1317625" y="5053013"/>
          <p14:tracePt t="75358" x="1257300" y="5068888"/>
          <p14:tracePt t="75366" x="1223963" y="5080000"/>
          <p14:tracePt t="75374" x="1216025" y="5087938"/>
          <p14:tracePt t="75382" x="1209675" y="5091113"/>
          <p14:tracePt t="75390" x="1209675" y="5094288"/>
          <p14:tracePt t="75398" x="1209675" y="5099050"/>
          <p14:tracePt t="75438" x="1204913" y="5099050"/>
          <p14:tracePt t="75446" x="1198563" y="5094288"/>
          <p14:tracePt t="75454" x="1193800" y="5094288"/>
          <p14:tracePt t="75462" x="1185863" y="5091113"/>
          <p14:tracePt t="75471" x="1171575" y="5091113"/>
          <p14:tracePt t="75478" x="1160463" y="5091113"/>
          <p14:tracePt t="75486" x="1152525" y="5091113"/>
          <p14:tracePt t="75494" x="1141413" y="5091113"/>
          <p14:tracePt t="75502" x="1138238" y="5091113"/>
          <p14:tracePt t="75510" x="1133475" y="5091113"/>
          <p14:tracePt t="75518" x="1130300" y="5087938"/>
          <p14:tracePt t="75526" x="1127125" y="5083175"/>
          <p14:tracePt t="75536" x="1111250" y="5080000"/>
          <p14:tracePt t="75544" x="1096963" y="5076825"/>
          <p14:tracePt t="75552" x="1077913" y="5068888"/>
          <p14:tracePt t="75560" x="1063625" y="5068888"/>
          <p14:tracePt t="75568" x="1044575" y="5064125"/>
          <p14:tracePt t="75576" x="1036638" y="5060950"/>
          <p14:tracePt t="75584" x="1025525" y="5057775"/>
          <p14:tracePt t="75592" x="1022350" y="5057775"/>
          <p14:tracePt t="75599" x="1014413" y="5053013"/>
          <p14:tracePt t="75617" x="1011238" y="5049838"/>
          <p14:tracePt t="75624" x="1006475" y="5046663"/>
          <p14:tracePt t="75640" x="1003300" y="5041900"/>
          <p14:tracePt t="75648" x="1003300" y="5038725"/>
          <p14:tracePt t="75656" x="1003300" y="5035550"/>
          <p14:tracePt t="75664" x="1003300" y="5030788"/>
          <p14:tracePt t="75672" x="1003300" y="5027613"/>
          <p14:tracePt t="75680" x="1003300" y="5024438"/>
          <p14:tracePt t="75689" x="1006475" y="5019675"/>
          <p14:tracePt t="75696" x="1011238" y="5019675"/>
          <p14:tracePt t="75704" x="1014413" y="5016500"/>
          <p14:tracePt t="75712" x="1014413" y="5011738"/>
          <p14:tracePt t="75720" x="1014413" y="5008563"/>
          <p14:tracePt t="75728" x="1022350" y="5000625"/>
          <p14:tracePt t="75736" x="1025525" y="4997450"/>
          <p14:tracePt t="75744" x="1036638" y="4986338"/>
          <p14:tracePt t="75753" x="1041400" y="4983163"/>
          <p14:tracePt t="75760" x="1047750" y="4975225"/>
          <p14:tracePt t="75768" x="1047750" y="4972050"/>
          <p14:tracePt t="75776" x="1052513" y="4964113"/>
          <p14:tracePt t="75784" x="1055688" y="4959350"/>
          <p14:tracePt t="75792" x="1058863" y="4956175"/>
          <p14:tracePt t="75800" x="1058863" y="4948238"/>
          <p14:tracePt t="75819" x="1058863" y="4945063"/>
          <p14:tracePt t="75826" x="1063625" y="4945063"/>
          <p14:tracePt t="75842" x="1063625" y="4941888"/>
          <p14:tracePt t="75850" x="1066800" y="4941888"/>
          <p14:tracePt t="75866" x="1069975" y="4941888"/>
          <p14:tracePt t="75874" x="1074738" y="4937125"/>
          <p14:tracePt t="75915" x="1074738" y="4933950"/>
          <p14:tracePt t="75930" x="1074738" y="4930775"/>
          <p14:tracePt t="75938" x="1074738" y="4926013"/>
          <p14:tracePt t="75954" x="1074738" y="4922838"/>
          <p14:tracePt t="75962" x="1074738" y="4919663"/>
          <p14:tracePt t="75984" x="1074738" y="4914900"/>
          <p14:tracePt t="75987" x="1077913" y="4914900"/>
          <p14:tracePt t="76002" x="1077913" y="4911725"/>
          <p14:tracePt t="76010" x="1085850" y="4906963"/>
          <p14:tracePt t="76018" x="1093788" y="4906963"/>
          <p14:tracePt t="76026" x="1108075" y="4903788"/>
          <p14:tracePt t="76034" x="1133475" y="4895850"/>
          <p14:tracePt t="76042" x="1179513" y="4895850"/>
          <p14:tracePt t="76050" x="1231900" y="4900613"/>
          <p14:tracePt t="76058" x="1298575" y="4900613"/>
          <p14:tracePt t="76066" x="1373188" y="4911725"/>
          <p14:tracePt t="76074" x="1441450" y="4919663"/>
          <p14:tracePt t="76083" x="1516063" y="4937125"/>
          <p14:tracePt t="76092" x="1576388" y="4945063"/>
          <p14:tracePt t="76100" x="1647825" y="4956175"/>
          <p14:tracePt t="76106" x="1714500" y="4964113"/>
          <p14:tracePt t="76116" x="1781175" y="4967288"/>
          <p14:tracePt t="76124" x="1849438" y="4975225"/>
          <p14:tracePt t="76133" x="1909763" y="4978400"/>
          <p14:tracePt t="76140" x="1968500" y="4978400"/>
          <p14:tracePt t="76148" x="2028825" y="4986338"/>
          <p14:tracePt t="76156" x="2081213" y="4986338"/>
          <p14:tracePt t="76164" x="2133600" y="4986338"/>
          <p14:tracePt t="76172" x="2178050" y="4986338"/>
          <p14:tracePt t="76180" x="2216150" y="4986338"/>
          <p14:tracePt t="76188" x="2241550" y="4978400"/>
          <p14:tracePt t="76196" x="2249488" y="4975225"/>
          <p14:tracePt t="76204" x="2254250" y="4972050"/>
          <p14:tracePt t="76228" x="2249488" y="4967288"/>
          <p14:tracePt t="76237" x="2241550" y="4964113"/>
          <p14:tracePt t="76244" x="2227263" y="4956175"/>
          <p14:tracePt t="76253" x="2212975" y="4953000"/>
          <p14:tracePt t="76260" x="2193925" y="4948238"/>
          <p14:tracePt t="76268" x="2182813" y="4948238"/>
          <p14:tracePt t="76276" x="2174875" y="4948238"/>
          <p14:tracePt t="76284" x="2171700" y="4948238"/>
          <p14:tracePt t="76316" x="2174875" y="4948238"/>
          <p14:tracePt t="76324" x="2178050" y="4948238"/>
          <p14:tracePt t="76333" x="2189163" y="4948238"/>
          <p14:tracePt t="76340" x="2205038" y="4945063"/>
          <p14:tracePt t="76348" x="2216150" y="4945063"/>
          <p14:tracePt t="76356" x="2235200" y="4945063"/>
          <p14:tracePt t="76364" x="2246313" y="4941888"/>
          <p14:tracePt t="76372" x="2265363" y="4941888"/>
          <p14:tracePt t="76383" x="2290763" y="4937125"/>
          <p14:tracePt t="76391" x="2332038" y="4937125"/>
          <p14:tracePt t="76398" x="2376488" y="4930775"/>
          <p14:tracePt t="76406" x="2422525" y="4926013"/>
          <p14:tracePt t="76414" x="2459038" y="4919663"/>
          <p14:tracePt t="76422" x="2489200" y="4919663"/>
          <p14:tracePt t="76430" x="2516188" y="4914900"/>
          <p14:tracePt t="76438" x="2527300" y="4914900"/>
          <p14:tracePt t="76446" x="2544763" y="4914900"/>
          <p14:tracePt t="76454" x="2552700" y="4914900"/>
          <p14:tracePt t="76462" x="2560638" y="4919663"/>
          <p14:tracePt t="76470" x="2571750" y="4919663"/>
          <p14:tracePt t="76478" x="2579688" y="4919663"/>
          <p14:tracePt t="76487" x="2582863" y="4922838"/>
          <p14:tracePt t="76494" x="2586038" y="4922838"/>
          <p14:tracePt t="76574" x="2586038" y="4926013"/>
          <p14:tracePt t="76598" x="2582863" y="4926013"/>
          <p14:tracePt t="76606" x="2574925" y="4926013"/>
          <p14:tracePt t="76614" x="2571750" y="4926013"/>
          <p14:tracePt t="76622" x="2563813" y="4926013"/>
          <p14:tracePt t="76638" x="2560638" y="4926013"/>
          <p14:tracePt t="76646" x="2557463" y="4926013"/>
          <p14:tracePt t="76654" x="2552700" y="4926013"/>
          <p14:tracePt t="76662" x="2544763" y="4922838"/>
          <p14:tracePt t="77268" x="2544763" y="4919663"/>
          <p14:tracePt t="77276" x="2560638" y="4911725"/>
          <p14:tracePt t="77284" x="2586038" y="4906963"/>
          <p14:tracePt t="77292" x="2624138" y="4900613"/>
          <p14:tracePt t="77300" x="2654300" y="4895850"/>
          <p14:tracePt t="77308" x="2687638" y="4889500"/>
          <p14:tracePt t="77317" x="2717800" y="4892675"/>
          <p14:tracePt t="77324" x="2747963" y="4892675"/>
          <p14:tracePt t="77333" x="2781300" y="4895850"/>
          <p14:tracePt t="77340" x="2795588" y="4895850"/>
          <p14:tracePt t="77349" x="2825750" y="4900613"/>
          <p14:tracePt t="77356" x="2844800" y="4906963"/>
          <p14:tracePt t="77364" x="2860675" y="4906963"/>
          <p14:tracePt t="77372" x="2871788" y="4906963"/>
          <p14:tracePt t="77381" x="2897188" y="4903788"/>
          <p14:tracePt t="77388" x="2908300" y="4903788"/>
          <p14:tracePt t="77396" x="2919413" y="4900613"/>
          <p14:tracePt t="77404" x="2930525" y="4900613"/>
          <p14:tracePt t="77412" x="2946400" y="4895850"/>
          <p14:tracePt t="77420" x="2968625" y="4895850"/>
          <p14:tracePt t="77428" x="2990850" y="4895850"/>
          <p14:tracePt t="77436" x="3005138" y="4892675"/>
          <p14:tracePt t="77444" x="3032125" y="4892675"/>
          <p14:tracePt t="77452" x="3046413" y="4892675"/>
          <p14:tracePt t="77460" x="3057525" y="4889500"/>
          <p14:tracePt t="77468" x="3065463" y="4889500"/>
          <p14:tracePt t="77476" x="3081338" y="4884738"/>
          <p14:tracePt t="77484" x="3092450" y="4884738"/>
          <p14:tracePt t="77492" x="3103563" y="4881563"/>
          <p14:tracePt t="77500" x="3114675" y="4881563"/>
          <p14:tracePt t="77508" x="3136900" y="4873625"/>
          <p14:tracePt t="77517" x="3170238" y="4870450"/>
          <p14:tracePt t="77526" x="3200400" y="4867275"/>
          <p14:tracePt t="77534" x="3230563" y="4867275"/>
          <p14:tracePt t="77542" x="3263900" y="4859338"/>
          <p14:tracePt t="77550" x="3294063" y="4854575"/>
          <p14:tracePt t="77558" x="3321050" y="4851400"/>
          <p14:tracePt t="77566" x="3349625" y="4851400"/>
          <p14:tracePt t="77574" x="3379788" y="4843463"/>
          <p14:tracePt t="77583" x="3413125" y="4840288"/>
          <p14:tracePt t="77590" x="3443288" y="4832350"/>
          <p14:tracePt t="77598" x="3467100" y="4832350"/>
          <p14:tracePt t="77606" x="3484563" y="4829175"/>
          <p14:tracePt t="77614" x="3495675" y="4829175"/>
          <p14:tracePt t="77622" x="3503613" y="4826000"/>
          <p14:tracePt t="77630" x="3506788" y="4826000"/>
          <p14:tracePt t="77750" x="3511550" y="4821238"/>
          <p14:tracePt t="77758" x="3519488" y="4821238"/>
          <p14:tracePt t="77767" x="3530600" y="4821238"/>
          <p14:tracePt t="77774" x="3541713" y="4821238"/>
          <p14:tracePt t="77783" x="3571875" y="4821238"/>
          <p14:tracePt t="77790" x="3600450" y="4826000"/>
          <p14:tracePt t="77798" x="3630613" y="4826000"/>
          <p14:tracePt t="77808" x="3683000" y="4829175"/>
          <p14:tracePt t="77817" x="3729038" y="4829175"/>
          <p14:tracePt t="77824" x="3781425" y="4829175"/>
          <p14:tracePt t="77830" x="3817938" y="4829175"/>
          <p14:tracePt t="77840" x="3844925" y="4829175"/>
          <p14:tracePt t="77848" x="3859213" y="4829175"/>
          <p14:tracePt t="77856" x="3862388" y="4829175"/>
          <p14:tracePt t="77872" x="3851275" y="4832350"/>
          <p14:tracePt t="77880" x="3825875" y="4837113"/>
          <p14:tracePt t="77916" x="3589338" y="4854575"/>
          <p14:tracePt t="77920" x="3522663" y="4862513"/>
          <p14:tracePt t="77928" x="3470275" y="4862513"/>
          <p14:tracePt t="77936" x="3425825" y="4862513"/>
          <p14:tracePt t="77944" x="3379788" y="4859338"/>
          <p14:tracePt t="77953" x="3346450" y="4848225"/>
          <p14:tracePt t="77960" x="3316288" y="4843463"/>
          <p14:tracePt t="77968" x="3275013" y="4826000"/>
          <p14:tracePt t="77976" x="3230563" y="4813300"/>
          <p14:tracePt t="77984" x="3175000" y="4802188"/>
          <p14:tracePt t="77992" x="3109913" y="4802188"/>
          <p14:tracePt t="78000" x="3035300" y="4802188"/>
          <p14:tracePt t="78008" x="2960688" y="4802188"/>
          <p14:tracePt t="78017" x="2894013" y="4802188"/>
          <p14:tracePt t="78024" x="2847975" y="4810125"/>
          <p14:tracePt t="78033" x="2814638" y="4821238"/>
          <p14:tracePt t="78040" x="2806700" y="4826000"/>
          <p14:tracePt t="78048" x="2803525" y="4829175"/>
          <p14:tracePt t="78056" x="2803525" y="4832350"/>
          <p14:tracePt t="78072" x="2803525" y="4837113"/>
          <p14:tracePt t="78096" x="2806700" y="4837113"/>
          <p14:tracePt t="78106" x="2811463" y="4840288"/>
          <p14:tracePt t="78186" x="2811463" y="4843463"/>
          <p14:tracePt t="78194" x="2814638" y="4843463"/>
          <p14:tracePt t="78202" x="2822575" y="4848225"/>
          <p14:tracePt t="78210" x="2847975" y="4851400"/>
          <p14:tracePt t="78218" x="2871788" y="4851400"/>
          <p14:tracePt t="78226" x="2908300" y="4851400"/>
          <p14:tracePt t="78234" x="2946400" y="4843463"/>
          <p14:tracePt t="78242" x="2987675" y="4840288"/>
          <p14:tracePt t="78250" x="3024188" y="4840288"/>
          <p14:tracePt t="78258" x="3062288" y="4840288"/>
          <p14:tracePt t="78266" x="3084513" y="4837113"/>
          <p14:tracePt t="78274" x="3098800" y="4832350"/>
          <p14:tracePt t="78283" x="3106738" y="4821238"/>
          <p14:tracePt t="78299" x="3098800" y="4813300"/>
          <p14:tracePt t="78306" x="3062288" y="4791075"/>
          <p14:tracePt t="78314" x="3024188" y="4776788"/>
          <p14:tracePt t="78322" x="2941638" y="4743450"/>
          <p14:tracePt t="78330" x="2863850" y="4716463"/>
          <p14:tracePt t="78338" x="2743200" y="4683125"/>
          <p14:tracePt t="78346" x="2571750" y="4627563"/>
          <p14:tracePt t="78354" x="2387600" y="4567238"/>
          <p14:tracePt t="78362" x="2205038" y="4510088"/>
          <p14:tracePt t="78372" x="2014538" y="4429125"/>
          <p14:tracePt t="78378" x="1841500" y="4365625"/>
          <p14:tracePt t="78388" x="1714500" y="4313238"/>
          <p14:tracePt t="78396" x="1598613" y="4252913"/>
          <p14:tracePt t="78404" x="1541463" y="4214813"/>
          <p14:tracePt t="78412" x="1501775" y="4181475"/>
          <p14:tracePt t="78420" x="1477963" y="4154488"/>
          <p14:tracePt t="78428" x="1466850" y="4137025"/>
          <p14:tracePt t="78436" x="1460500" y="4121150"/>
          <p14:tracePt t="78444" x="1455738" y="4114800"/>
          <p14:tracePt t="78453" x="1455738" y="4110038"/>
          <p14:tracePt t="78460" x="1455738" y="4106863"/>
          <p14:tracePt t="78500" x="1455738" y="4114800"/>
          <p14:tracePt t="78508" x="1455738" y="4117975"/>
          <p14:tracePt t="78517" x="1455738" y="4125913"/>
          <p14:tracePt t="78524" x="1455738" y="4132263"/>
          <p14:tracePt t="78533" x="1455738" y="4140200"/>
          <p14:tracePt t="78540" x="1463675" y="4151313"/>
          <p14:tracePt t="78548" x="1466850" y="4162425"/>
          <p14:tracePt t="78556" x="1474788" y="4170363"/>
          <p14:tracePt t="78564" x="1477963" y="4181475"/>
          <p14:tracePt t="78572" x="1489075" y="4189413"/>
          <p14:tracePt t="78580" x="1504950" y="4195763"/>
          <p14:tracePt t="78588" x="1516063" y="4203700"/>
          <p14:tracePt t="78596" x="1546225" y="4219575"/>
          <p14:tracePt t="78604" x="1571625" y="4230688"/>
          <p14:tracePt t="78612" x="1606550" y="4244975"/>
          <p14:tracePt t="78620" x="1658938" y="4264025"/>
          <p14:tracePt t="78628" x="1717675" y="4283075"/>
          <p14:tracePt t="78636" x="1797050" y="4308475"/>
          <p14:tracePt t="78644" x="1871663" y="4319588"/>
          <p14:tracePt t="78653" x="1962150" y="4349750"/>
          <p14:tracePt t="78660" x="2051050" y="4368800"/>
          <p14:tracePt t="78668" x="2141538" y="4391025"/>
          <p14:tracePt t="78678" x="2241550" y="4405313"/>
          <p14:tracePt t="78687" x="2328863" y="4418013"/>
          <p14:tracePt t="78694" x="2428875" y="4432300"/>
          <p14:tracePt t="78702" x="2511425" y="4440238"/>
          <p14:tracePt t="78710" x="2613025" y="4440238"/>
          <p14:tracePt t="78718" x="2695575" y="4443413"/>
          <p14:tracePt t="78726" x="2778125" y="4451350"/>
          <p14:tracePt t="78734" x="2852738" y="4462463"/>
          <p14:tracePt t="78742" x="2905125" y="4462463"/>
          <p14:tracePt t="78750" x="2949575" y="4462463"/>
          <p14:tracePt t="78758" x="2979738" y="4470400"/>
          <p14:tracePt t="78766" x="2998788" y="4473575"/>
          <p14:tracePt t="78774" x="3005138" y="4473575"/>
          <p14:tracePt t="78783" x="3009900" y="4476750"/>
          <p14:tracePt t="78814" x="3009900" y="4481513"/>
          <p14:tracePt t="78854" x="3009900" y="4484688"/>
          <p14:tracePt t="78870" x="3013075" y="4484688"/>
          <p14:tracePt t="78878" x="3017838" y="4492625"/>
          <p14:tracePt t="78887" x="3024188" y="4498975"/>
          <p14:tracePt t="78894" x="3040063" y="4518025"/>
          <p14:tracePt t="78902" x="3054350" y="4533900"/>
          <p14:tracePt t="78910" x="3065463" y="4545013"/>
          <p14:tracePt t="78919" x="3084513" y="4559300"/>
          <p14:tracePt t="78926" x="3106738" y="4581525"/>
          <p14:tracePt t="78934" x="3133725" y="4600575"/>
          <p14:tracePt t="78942" x="3167063" y="4622800"/>
          <p14:tracePt t="78951" x="3208338" y="4652963"/>
          <p14:tracePt t="78960" x="3263900" y="4683125"/>
          <p14:tracePt t="78968" x="3313113" y="4716463"/>
          <p14:tracePt t="78976" x="3373438" y="4738688"/>
          <p14:tracePt t="79017" x="3729038" y="4813300"/>
          <p14:tracePt t="79024" x="3781425" y="4821238"/>
          <p14:tracePt t="79033" x="3810000" y="4821238"/>
          <p14:tracePt t="79040" x="3825875" y="4826000"/>
          <p14:tracePt t="79048" x="3833813" y="4829175"/>
          <p14:tracePt t="79056" x="3833813" y="4832350"/>
          <p14:tracePt t="79064" x="3829050" y="4837113"/>
          <p14:tracePt t="79226" x="3822700" y="4837113"/>
          <p14:tracePt t="79233" x="3803650" y="4829175"/>
          <p14:tracePt t="79240" x="3792538" y="4821238"/>
          <p14:tracePt t="79250" x="3792538" y="4826000"/>
          <p14:tracePt t="79258" x="3795713" y="4832350"/>
          <p14:tracePt t="79266" x="3822700" y="4843463"/>
          <p14:tracePt t="79274" x="3859213" y="4848225"/>
          <p14:tracePt t="79284" x="3911600" y="4854575"/>
          <p14:tracePt t="79290" x="3956050" y="4854575"/>
          <p14:tracePt t="79298" x="4002088" y="4854575"/>
          <p14:tracePt t="79306" x="4032250" y="4854575"/>
          <p14:tracePt t="79315" x="4068763" y="4854575"/>
          <p14:tracePt t="79322" x="4095750" y="4854575"/>
          <p14:tracePt t="79331" x="4125913" y="4854575"/>
          <p14:tracePt t="79338" x="4148138" y="4854575"/>
          <p14:tracePt t="79346" x="4178300" y="4854575"/>
          <p14:tracePt t="79354" x="4206875" y="4859338"/>
          <p14:tracePt t="79362" x="4248150" y="4867275"/>
          <p14:tracePt t="79370" x="4286250" y="4870450"/>
          <p14:tracePt t="79378" x="4330700" y="4870450"/>
          <p14:tracePt t="79387" x="4383088" y="4878388"/>
          <p14:tracePt t="79394" x="4443413" y="4878388"/>
          <p14:tracePt t="79402" x="4495800" y="4878388"/>
          <p14:tracePt t="79410" x="4556125" y="4873625"/>
          <p14:tracePt t="79418" x="4600575" y="4873625"/>
          <p14:tracePt t="79427" x="4641850" y="4867275"/>
          <p14:tracePt t="79434" x="4672013" y="4867275"/>
          <p14:tracePt t="79442" x="4686300" y="4867275"/>
          <p14:tracePt t="79450" x="4697413" y="4867275"/>
          <p14:tracePt t="79458" x="4705350" y="4867275"/>
          <p14:tracePt t="79466" x="4713288" y="4870450"/>
          <p14:tracePt t="79474" x="4719638" y="4870450"/>
          <p14:tracePt t="79483" x="4724400" y="4870450"/>
          <p14:tracePt t="79490" x="4735513" y="4873625"/>
          <p14:tracePt t="79498" x="4746625" y="4878388"/>
          <p14:tracePt t="79506" x="4765675" y="4884738"/>
          <p14:tracePt t="79514" x="4791075" y="4889500"/>
          <p14:tracePt t="79522" x="4813300" y="4889500"/>
          <p14:tracePt t="79533" x="4829175" y="4889500"/>
          <p14:tracePt t="79538" x="4840288" y="4889500"/>
          <p14:tracePt t="79548" x="4854575" y="4889500"/>
          <p14:tracePt t="79556" x="4862513" y="4889500"/>
          <p14:tracePt t="79580" x="4862513" y="4892675"/>
          <p14:tracePt t="79588" x="4854575" y="4892675"/>
          <p14:tracePt t="79597" x="4824413" y="4895850"/>
          <p14:tracePt t="79604" x="4791075" y="4906963"/>
          <p14:tracePt t="79612" x="4732338" y="4914900"/>
          <p14:tracePt t="79620" x="4664075" y="4926013"/>
          <p14:tracePt t="79628" x="4603750" y="4926013"/>
          <p14:tracePt t="79636" x="4537075" y="4926013"/>
          <p14:tracePt t="79644" x="4498975" y="4922838"/>
          <p14:tracePt t="79653" x="4462463" y="4919663"/>
          <p14:tracePt t="79660" x="4432300" y="4919663"/>
          <p14:tracePt t="79668" x="4405313" y="4919663"/>
          <p14:tracePt t="79676" x="4398963" y="4919663"/>
          <p14:tracePt t="79684" x="4391025" y="4914900"/>
          <p14:tracePt t="79748" x="4387850" y="4914900"/>
          <p14:tracePt t="79756" x="4383088" y="4914900"/>
          <p14:tracePt t="79764" x="4375150" y="4911725"/>
          <p14:tracePt t="79772" x="4371975" y="4906963"/>
          <p14:tracePt t="79788" x="4371975" y="4911725"/>
          <p14:tracePt t="79796" x="4379913" y="4914900"/>
          <p14:tracePt t="79806" x="4410075" y="4919663"/>
          <p14:tracePt t="79814" x="4440238" y="4922838"/>
          <p14:tracePt t="79822" x="4476750" y="4930775"/>
          <p14:tracePt t="79830" x="4518025" y="4933950"/>
          <p14:tracePt t="79838" x="4556125" y="4941888"/>
          <p14:tracePt t="79846" x="4592638" y="4941888"/>
          <p14:tracePt t="79854" x="4638675" y="4945063"/>
          <p14:tracePt t="79862" x="4683125" y="4945063"/>
          <p14:tracePt t="79870" x="4735513" y="4945063"/>
          <p14:tracePt t="79878" x="4787900" y="4945063"/>
          <p14:tracePt t="79916" x="4903788" y="4945063"/>
          <p14:tracePt t="79918" x="4906963" y="4945063"/>
          <p14:tracePt t="80088" x="4914900" y="4945063"/>
          <p14:tracePt t="80095" x="4922838" y="4945063"/>
          <p14:tracePt t="80104" x="4933950" y="4945063"/>
          <p14:tracePt t="80112" x="4964113" y="4953000"/>
          <p14:tracePt t="80120" x="5000625" y="4956175"/>
          <p14:tracePt t="80128" x="5068888" y="4956175"/>
          <p14:tracePt t="80136" x="5143500" y="4956175"/>
          <p14:tracePt t="80144" x="5232400" y="4956175"/>
          <p14:tracePt t="80152" x="5326063" y="4956175"/>
          <p14:tracePt t="80160" x="5424488" y="4953000"/>
          <p14:tracePt t="80168" x="5521325" y="4945063"/>
          <p14:tracePt t="80177" x="5592763" y="4941888"/>
          <p14:tracePt t="80184" x="5667375" y="4933950"/>
          <p14:tracePt t="80192" x="5730875" y="4930775"/>
          <p14:tracePt t="80200" x="5761038" y="4930775"/>
          <p14:tracePt t="80209" x="5783263" y="4930775"/>
          <p14:tracePt t="80216" x="5791200" y="4922838"/>
          <p14:tracePt t="80224" x="5799138" y="4922838"/>
          <p14:tracePt t="80233" x="5802313" y="4922838"/>
          <p14:tracePt t="80363" x="5791200" y="4922838"/>
          <p14:tracePt t="80368" x="5753100" y="4906963"/>
          <p14:tracePt t="80376" x="5708650" y="4892675"/>
          <p14:tracePt t="80384" x="5670550" y="4892675"/>
          <p14:tracePt t="80394" x="5645150" y="4892675"/>
          <p14:tracePt t="80427" x="5648325" y="4889500"/>
          <p14:tracePt t="80434" x="5648325" y="4884738"/>
          <p14:tracePt t="80443" x="5648325" y="4881563"/>
          <p14:tracePt t="80450" x="5648325" y="4878388"/>
          <p14:tracePt t="80458" x="5648325" y="4873625"/>
          <p14:tracePt t="80466" x="5645150" y="4870450"/>
          <p14:tracePt t="80474" x="5634038" y="4862513"/>
          <p14:tracePt t="80483" x="5611813" y="4862513"/>
          <p14:tracePt t="80491" x="5573713" y="4859338"/>
          <p14:tracePt t="80499" x="5524500" y="4851400"/>
          <p14:tracePt t="80506" x="5480050" y="4851400"/>
          <p14:tracePt t="80514" x="5435600" y="4848225"/>
          <p14:tracePt t="80522" x="5405438" y="4848225"/>
          <p14:tracePt t="80530" x="5386388" y="4840288"/>
          <p14:tracePt t="80539" x="5378450" y="4840288"/>
          <p14:tracePt t="80554" x="5386388" y="4840288"/>
          <p14:tracePt t="80562" x="5408613" y="4840288"/>
          <p14:tracePt t="80570" x="5461000" y="4840288"/>
          <p14:tracePt t="80578" x="5513388" y="4840288"/>
          <p14:tracePt t="80587" x="5581650" y="4840288"/>
          <p14:tracePt t="80594" x="5641975" y="4840288"/>
          <p14:tracePt t="80602" x="5700713" y="4840288"/>
          <p14:tracePt t="80610" x="5746750" y="4832350"/>
          <p14:tracePt t="80619" x="5799138" y="4829175"/>
          <p14:tracePt t="80627" x="5854700" y="4821238"/>
          <p14:tracePt t="80634" x="5907088" y="4818063"/>
          <p14:tracePt t="80642" x="5959475" y="4810125"/>
          <p14:tracePt t="80650" x="6003925" y="4802188"/>
          <p14:tracePt t="80658" x="6049963" y="4799013"/>
          <p14:tracePt t="80668" x="6089650" y="4799013"/>
          <p14:tracePt t="80676" x="6113463" y="4799013"/>
          <p14:tracePt t="80684" x="6127750" y="4799013"/>
          <p14:tracePt t="80692" x="6135688" y="4802188"/>
          <p14:tracePt t="80700" x="6142038" y="4806950"/>
          <p14:tracePt t="80709" x="6142038" y="4810125"/>
          <p14:tracePt t="80717" x="6146800" y="4813300"/>
          <p14:tracePt t="80733" x="6149975" y="4818063"/>
          <p14:tracePt t="80772" x="6154738" y="4818063"/>
          <p14:tracePt t="80781" x="6169025" y="4818063"/>
          <p14:tracePt t="80788" x="6210300" y="4818063"/>
          <p14:tracePt t="80796" x="6284913" y="4818063"/>
          <p14:tracePt t="80804" x="6386513" y="4818063"/>
          <p14:tracePt t="80812" x="6527800" y="4810125"/>
          <p14:tracePt t="80821" x="6670675" y="4795838"/>
          <p14:tracePt t="80828" x="6800850" y="4779963"/>
          <p14:tracePt t="80836" x="6888163" y="4765675"/>
          <p14:tracePt t="80844" x="6946900" y="4757738"/>
          <p14:tracePt t="80853" x="6992938" y="4746625"/>
          <p14:tracePt t="80860" x="7026275" y="4746625"/>
          <p14:tracePt t="80868" x="7034213" y="4746625"/>
          <p14:tracePt t="81070" x="7029450" y="4746625"/>
          <p14:tracePt t="81078" x="7026275" y="4746625"/>
          <p14:tracePt t="81086" x="7023100" y="4749800"/>
          <p14:tracePt t="81095" x="7023100" y="4754563"/>
          <p14:tracePt t="81102" x="7023100" y="4760913"/>
          <p14:tracePt t="81110" x="7023100" y="4765675"/>
          <p14:tracePt t="81126" x="7026275" y="4773613"/>
          <p14:tracePt t="81134" x="7034213" y="4779963"/>
          <p14:tracePt t="81142" x="7045325" y="4787900"/>
          <p14:tracePt t="81150" x="7059613" y="4791075"/>
          <p14:tracePt t="81159" x="7067550" y="4799013"/>
          <p14:tracePt t="81167" x="7075488" y="4802188"/>
          <p14:tracePt t="81174" x="7081838" y="4806950"/>
          <p14:tracePt t="81183" x="7089775" y="4810125"/>
          <p14:tracePt t="81192" x="7100888" y="4813300"/>
          <p14:tracePt t="81198" x="7108825" y="4813300"/>
          <p14:tracePt t="81206" x="7123113" y="4818063"/>
          <p14:tracePt t="81214" x="7134225" y="4818063"/>
          <p14:tracePt t="81222" x="7150100" y="4821238"/>
          <p14:tracePt t="81230" x="7164388" y="4821238"/>
          <p14:tracePt t="81240" x="7180263" y="4821238"/>
          <p14:tracePt t="81249" x="7186613" y="4821238"/>
          <p14:tracePt t="81256" x="7191375" y="4821238"/>
          <p14:tracePt t="81264" x="7194550" y="4821238"/>
          <p14:tracePt t="81288" x="7197725" y="4818063"/>
          <p14:tracePt t="81304" x="7205663" y="4818063"/>
          <p14:tracePt t="81312" x="7224713" y="4813300"/>
          <p14:tracePt t="81321" x="7262813" y="4813300"/>
          <p14:tracePt t="81328" x="7307263" y="4810125"/>
          <p14:tracePt t="81336" x="7389813" y="4802188"/>
          <p14:tracePt t="81344" x="7464425" y="4795838"/>
          <p14:tracePt t="81353" x="7558088" y="4784725"/>
          <p14:tracePt t="81360" x="7673975" y="4768850"/>
          <p14:tracePt t="81368" x="7759700" y="4754563"/>
          <p14:tracePt t="81376" x="7834313" y="4749800"/>
          <p14:tracePt t="81384" x="7908925" y="4735513"/>
          <p14:tracePt t="81392" x="7977188" y="4732338"/>
          <p14:tracePt t="81400" x="8026400" y="4724400"/>
          <p14:tracePt t="81408" x="8048625" y="4721225"/>
          <p14:tracePt t="81417" x="8054975" y="4721225"/>
          <p14:tracePt t="81433" x="8051800" y="4716463"/>
          <p14:tracePt t="81440" x="8021638" y="4716463"/>
          <p14:tracePt t="81448" x="7985125" y="4716463"/>
          <p14:tracePt t="81457" x="7932738" y="4716463"/>
          <p14:tracePt t="81464" x="7880350" y="4716463"/>
          <p14:tracePt t="81473" x="7820025" y="4716463"/>
          <p14:tracePt t="81480" x="7767638" y="4724400"/>
          <p14:tracePt t="81488" x="7737475" y="4721225"/>
          <p14:tracePt t="81497" x="7704138" y="4721225"/>
          <p14:tracePt t="81504" x="7688263" y="4721225"/>
          <p14:tracePt t="81512" x="7681913" y="4721225"/>
          <p14:tracePt t="81522" x="7673975" y="4721225"/>
          <p14:tracePt t="81666" x="7673975" y="4724400"/>
          <p14:tracePt t="81674" x="7681913" y="4727575"/>
          <p14:tracePt t="81683" x="7685088" y="4732338"/>
          <p14:tracePt t="81691" x="7696200" y="4735513"/>
          <p14:tracePt t="81698" x="7704138" y="4738688"/>
          <p14:tracePt t="81707" x="7707313" y="4743450"/>
          <p14:tracePt t="81714" x="7710488" y="4746625"/>
          <p14:tracePt t="81722" x="7715250" y="4749800"/>
          <p14:tracePt t="81738" x="7718425" y="4749800"/>
          <p14:tracePt t="81746" x="7723188" y="4749800"/>
          <p14:tracePt t="81754" x="7726363" y="4754563"/>
          <p14:tracePt t="81762" x="7729538" y="4754563"/>
          <p14:tracePt t="81770" x="7734300" y="4757738"/>
          <p14:tracePt t="81836" x="7734300" y="4760913"/>
          <p14:tracePt t="81844" x="7729538" y="4760913"/>
          <p14:tracePt t="81852" x="7723188" y="4765675"/>
          <p14:tracePt t="81861" x="7707313" y="4765675"/>
          <p14:tracePt t="81868" x="7693025" y="4768850"/>
          <p14:tracePt t="81877" x="7673975" y="4773613"/>
          <p14:tracePt t="81917" x="7577138" y="4806950"/>
          <p14:tracePt t="81925" x="7566025" y="4810125"/>
          <p14:tracePt t="81933" x="7553325" y="4810125"/>
          <p14:tracePt t="81941" x="7539038" y="4813300"/>
          <p14:tracePt t="81948" x="7527925" y="4813300"/>
          <p14:tracePt t="81956" x="7516813" y="4813300"/>
          <p14:tracePt t="81964" x="7505700" y="4813300"/>
          <p14:tracePt t="81972" x="7486650" y="4813300"/>
          <p14:tracePt t="81980" x="7472363" y="4810125"/>
          <p14:tracePt t="81991" x="7445375" y="4810125"/>
          <p14:tracePt t="81996" x="7423150" y="4810125"/>
          <p14:tracePt t="82004" x="7400925" y="4810125"/>
          <p14:tracePt t="82012" x="7362825" y="4810125"/>
          <p14:tracePt t="82021" x="7329488" y="4810125"/>
          <p14:tracePt t="82028" x="7299325" y="4810125"/>
          <p14:tracePt t="82036" x="7262813" y="4810125"/>
          <p14:tracePt t="82045" x="7239000" y="4810125"/>
          <p14:tracePt t="82053" x="7224713" y="4810125"/>
          <p14:tracePt t="82060" x="7210425" y="4810125"/>
          <p14:tracePt t="82068" x="7205663" y="4810125"/>
          <p14:tracePt t="82135" x="7205663" y="4806950"/>
          <p14:tracePt t="82166" x="7205663" y="4802188"/>
          <p14:tracePt t="82198" x="7205663" y="4799013"/>
          <p14:tracePt t="82230" x="7205663" y="4795838"/>
          <p14:tracePt t="82310" x="7202488" y="4799013"/>
          <p14:tracePt t="82326" x="7197725" y="4799013"/>
          <p14:tracePt t="82334" x="7197725" y="4802188"/>
          <p14:tracePt t="82342" x="7194550" y="4802188"/>
          <p14:tracePt t="82358" x="7194550" y="4806950"/>
          <p14:tracePt t="82366" x="7191375" y="4806950"/>
          <p14:tracePt t="82384" x="7186613" y="4806950"/>
          <p14:tracePt t="82408" x="7183438" y="4806950"/>
          <p14:tracePt t="82957" x="7183438" y="4810125"/>
          <p14:tracePt t="82964" x="7210425" y="4821238"/>
          <p14:tracePt t="82972" x="7285038" y="4840288"/>
          <p14:tracePt t="82980" x="7412038" y="4848225"/>
          <p14:tracePt t="82988" x="7602538" y="4867275"/>
          <p14:tracePt t="82996" x="7756525" y="4873625"/>
          <p14:tracePt t="83004" x="7916863" y="4892675"/>
          <p14:tracePt t="83012" x="8059738" y="4900613"/>
          <p14:tracePt t="83021" x="8167688" y="4906963"/>
          <p14:tracePt t="83028" x="8280400" y="4914900"/>
          <p14:tracePt t="83036" x="8362950" y="4914900"/>
          <p14:tracePt t="83044" x="8445500" y="4914900"/>
          <p14:tracePt t="83053" x="8528050" y="4914900"/>
          <p14:tracePt t="83060" x="8616950" y="4914900"/>
          <p14:tracePt t="83068" x="8699500" y="4914900"/>
          <p14:tracePt t="83076" x="8782050" y="4911725"/>
          <p14:tracePt t="83084" x="8859838" y="4906963"/>
          <p14:tracePt t="83093" x="8923338" y="4900613"/>
          <p14:tracePt t="83100" x="8983663" y="4892675"/>
          <p14:tracePt t="83108" x="9013825" y="4889500"/>
          <p14:tracePt t="83117" x="9032875" y="4884738"/>
          <p14:tracePt t="83124" x="9036050" y="4884738"/>
          <p14:tracePt t="83133" x="9032875" y="4884738"/>
          <p14:tracePt t="83140" x="9010650" y="4884738"/>
          <p14:tracePt t="83148" x="8975725" y="4884738"/>
          <p14:tracePt t="83156" x="8947150" y="4889500"/>
          <p14:tracePt t="83165" x="8909050" y="4895850"/>
          <p14:tracePt t="83173" x="8875713" y="4900613"/>
          <p14:tracePt t="83180" x="8859838" y="4900613"/>
          <p14:tracePt t="83188" x="8842375" y="4903788"/>
          <p14:tracePt t="83197" x="8831263" y="4903788"/>
          <p14:tracePt t="83204" x="8826500" y="4903788"/>
          <p14:tracePt t="83214" x="8823325" y="4903788"/>
          <p14:tracePt t="83223" x="8818563" y="4903788"/>
          <p14:tracePt t="83262" x="8823325" y="49037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9EC2C3-A722-48BA-AC9E-9C0AEA67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モデル図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65363C82-09EF-4DED-94A6-92450CFD6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682" y="958850"/>
            <a:ext cx="9172635" cy="5337175"/>
          </a:xfrm>
        </p:spPr>
      </p:pic>
    </p:spTree>
    <p:extLst>
      <p:ext uri="{BB962C8B-B14F-4D97-AF65-F5344CB8AC3E}">
        <p14:creationId xmlns:p14="http://schemas.microsoft.com/office/powerpoint/2010/main" val="2297257609"/>
      </p:ext>
    </p:extLst>
  </p:cSld>
  <p:clrMapOvr>
    <a:masterClrMapping/>
  </p:clrMapOvr>
</p:sld>
</file>

<file path=ppt/theme/theme1.xml><?xml version="1.0" encoding="utf-8"?>
<a:theme xmlns:a="http://schemas.openxmlformats.org/drawingml/2006/main" name="NecoakBlue169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2000" dirty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プレゼンテーション1" id="{13B773FD-21D9-40F2-9E63-9946A260A7B6}" vid="{C9B24A44-2640-434C-AB2E-38FB592342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necoak-blue-16-9</Template>
  <TotalTime>5206</TotalTime>
  <Words>314</Words>
  <Application>Microsoft Office PowerPoint</Application>
  <PresentationFormat>ワイド画面</PresentationFormat>
  <Paragraphs>41</Paragraphs>
  <Slides>7</Slides>
  <Notes>0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メイリオ</vt:lpstr>
      <vt:lpstr>Arial</vt:lpstr>
      <vt:lpstr>Calibri</vt:lpstr>
      <vt:lpstr>NecoakBlue169</vt:lpstr>
      <vt:lpstr>概念モデリング 　思考系UMLモデリングエクササイズ 　演習7「新幹線の停車駅」をモデル化する</vt:lpstr>
      <vt:lpstr>題材書籍の紹介</vt:lpstr>
      <vt:lpstr>演習7</vt:lpstr>
      <vt:lpstr>状況理解</vt:lpstr>
      <vt:lpstr>状況理解</vt:lpstr>
      <vt:lpstr>情報を整理</vt:lpstr>
      <vt:lpstr>モデル図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金子 佳樹</dc:creator>
  <cp:lastModifiedBy>金子 佳樹</cp:lastModifiedBy>
  <cp:revision>59</cp:revision>
  <dcterms:created xsi:type="dcterms:W3CDTF">2021-01-26T14:43:33Z</dcterms:created>
  <dcterms:modified xsi:type="dcterms:W3CDTF">2021-10-24T10:38:14Z</dcterms:modified>
</cp:coreProperties>
</file>